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3.svg" ContentType="image/svg+xml"/>
  <Override PartName="/ppt/media/image5.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65" r:id="rId4"/>
    <p:sldId id="263" r:id="rId5"/>
    <p:sldId id="257" r:id="rId6"/>
    <p:sldId id="286" r:id="rId7"/>
    <p:sldId id="287" r:id="rId8"/>
    <p:sldId id="276" r:id="rId9"/>
    <p:sldId id="278" r:id="rId10"/>
    <p:sldId id="279" r:id="rId11"/>
    <p:sldId id="261" r:id="rId12"/>
    <p:sldId id="277" r:id="rId13"/>
    <p:sldId id="280" r:id="rId14"/>
    <p:sldId id="262" r:id="rId15"/>
    <p:sldId id="258" r:id="rId16"/>
    <p:sldId id="282" r:id="rId17"/>
    <p:sldId id="283" r:id="rId18"/>
    <p:sldId id="288" r:id="rId19"/>
    <p:sldId id="260" r:id="rId20"/>
    <p:sldId id="284" r:id="rId21"/>
    <p:sldId id="272" r:id="rId22"/>
    <p:sldId id="285" r:id="rId23"/>
    <p:sldId id="274" r:id="rId24"/>
  </p:sldIdLst>
  <p:sldSz cx="18288000" cy="10287000"/>
  <p:notesSz cx="6858000" cy="9144000"/>
  <p:embeddedFontLst>
    <p:embeddedFont>
      <p:font typeface="Tw Cen MT" panose="020B0602020104020603" pitchFamily="34" charset="0"/>
      <p:regular r:id="rId28"/>
    </p:embeddedFont>
    <p:embeddedFont>
      <p:font typeface="Wingdings 3" panose="05040102010807070707" pitchFamily="18" charset="2"/>
      <p:regular r:id="rId29"/>
    </p:embeddedFont>
    <p:embeddedFont>
      <p:font typeface="Fredoka One" panose="02000000000000000000"/>
      <p:regular r:id="rId30"/>
    </p:embeddedFont>
    <p:embeddedFont>
      <p:font typeface="Tw Cen MT Condensed" panose="020B0606020104020203"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userDrawn="1">
          <p15:clr>
            <a:srgbClr val="A4A3A4"/>
          </p15:clr>
        </p15:guide>
        <p15:guide id="2" pos="29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0B5"/>
    <a:srgbClr val="FFFA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p:scale>
          <a:sx n="52" d="100"/>
          <a:sy n="52" d="100"/>
        </p:scale>
        <p:origin x="-396" y="-48"/>
      </p:cViewPr>
      <p:guideLst>
        <p:guide orient="horz" pos="2179"/>
        <p:guide pos="291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828800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5800" y="7440206"/>
            <a:ext cx="11658600" cy="2194560"/>
          </a:xfrm>
        </p:spPr>
        <p:txBody>
          <a:bodyPr anchor="ctr">
            <a:normAutofit/>
          </a:bodyPr>
          <a:lstStyle>
            <a:lvl1pPr algn="r">
              <a:defRPr sz="7500" spc="300" baseline="0"/>
            </a:lvl1pPr>
          </a:lstStyle>
          <a:p>
            <a:r>
              <a:rPr lang="en-US" smtClean="0"/>
              <a:t>Click to edit Master title style</a:t>
            </a:r>
            <a:endParaRPr lang="en-US" dirty="0"/>
          </a:p>
        </p:txBody>
      </p:sp>
      <p:sp>
        <p:nvSpPr>
          <p:cNvPr id="3" name="Subtitle 2"/>
          <p:cNvSpPr>
            <a:spLocks noGrp="1"/>
          </p:cNvSpPr>
          <p:nvPr>
            <p:ph type="subTitle" idx="1"/>
          </p:nvPr>
        </p:nvSpPr>
        <p:spPr>
          <a:xfrm>
            <a:off x="12915900" y="7440206"/>
            <a:ext cx="4800600" cy="2194560"/>
          </a:xfrm>
        </p:spPr>
        <p:txBody>
          <a:bodyPr lIns="91440" rIns="91440" anchor="ctr">
            <a:normAutofit/>
          </a:bodyPr>
          <a:lstStyle>
            <a:lvl1pPr marL="0" indent="0" algn="l">
              <a:lnSpc>
                <a:spcPct val="100000"/>
              </a:lnSpc>
              <a:spcBef>
                <a:spcPts val="0"/>
              </a:spcBef>
              <a:buNone/>
              <a:defRPr sz="2700">
                <a:solidFill>
                  <a:schemeClr val="tx1">
                    <a:lumMod val="95000"/>
                    <a:lumOff val="5000"/>
                  </a:schemeClr>
                </a:solidFill>
              </a:defRPr>
            </a:lvl1pPr>
            <a:lvl2pPr marL="685800" indent="0" algn="ctr">
              <a:buNone/>
              <a:defRPr sz="2700"/>
            </a:lvl2pPr>
            <a:lvl3pPr marL="1371600" indent="0" algn="ctr">
              <a:buNone/>
              <a:defRPr sz="2700"/>
            </a:lvl3pPr>
            <a:lvl4pPr marL="2057400" indent="0" algn="ctr">
              <a:buNone/>
              <a:defRPr sz="2700"/>
            </a:lvl4pPr>
            <a:lvl5pPr marL="2743200" indent="0" algn="ctr">
              <a:buNone/>
              <a:defRPr sz="2700"/>
            </a:lvl5pPr>
            <a:lvl6pPr marL="3429000" indent="0" algn="ctr">
              <a:buNone/>
              <a:defRPr sz="2700"/>
            </a:lvl6pPr>
            <a:lvl7pPr marL="4114800" indent="0" algn="ctr">
              <a:buNone/>
              <a:defRPr sz="2700"/>
            </a:lvl7pPr>
            <a:lvl8pPr marL="4800600" indent="0" algn="ctr">
              <a:buNone/>
              <a:defRPr sz="2700"/>
            </a:lvl8pPr>
            <a:lvl9pPr marL="5486400" indent="0" algn="ctr">
              <a:buNone/>
              <a:defRPr sz="27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2" y="1143000"/>
            <a:ext cx="3943350" cy="81153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5901" y="1143000"/>
            <a:ext cx="11372850" cy="81153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cxnSp>
        <p:nvCxnSpPr>
          <p:cNvPr id="7" name="Straight Connector 6"/>
          <p:cNvCxnSpPr/>
          <p:nvPr/>
        </p:nvCxnSpPr>
        <p:spPr>
          <a:xfrm rot="5400000" flipV="1">
            <a:off x="15087600" y="88895"/>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8288000" cy="68580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7440206"/>
            <a:ext cx="11658600" cy="2194560"/>
          </a:xfrm>
        </p:spPr>
        <p:txBody>
          <a:bodyPr anchor="ctr">
            <a:normAutofit/>
          </a:bodyPr>
          <a:lstStyle>
            <a:lvl1pPr algn="r">
              <a:defRPr sz="7500" b="0" spc="3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915900" y="7440206"/>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6192" y="877824"/>
            <a:ext cx="14580108" cy="2249424"/>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36191" y="3429000"/>
            <a:ext cx="7132320" cy="603504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8983980" y="3429000"/>
            <a:ext cx="7132320" cy="603504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536192" y="3269454"/>
            <a:ext cx="7132320" cy="1234440"/>
          </a:xfrm>
        </p:spPr>
        <p:txBody>
          <a:bodyPr lIns="137160" rIns="137160" anchor="ctr">
            <a:normAutofit/>
          </a:bodyPr>
          <a:lstStyle>
            <a:lvl1pPr marL="0" indent="0">
              <a:spcBef>
                <a:spcPts val="0"/>
              </a:spcBef>
              <a:spcAft>
                <a:spcPts val="0"/>
              </a:spcAft>
              <a:buNone/>
              <a:defRPr sz="3450" b="0" cap="none" baseline="0">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536192" y="4451682"/>
            <a:ext cx="7132320" cy="501235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8986332" y="3269454"/>
            <a:ext cx="7132320" cy="1234440"/>
          </a:xfrm>
        </p:spPr>
        <p:txBody>
          <a:bodyPr lIns="137160" rIns="137160" anchor="ctr">
            <a:normAutofit/>
          </a:bodyPr>
          <a:lstStyle>
            <a:lvl1pPr marL="0" indent="0">
              <a:spcBef>
                <a:spcPts val="0"/>
              </a:spcBef>
              <a:spcAft>
                <a:spcPts val="0"/>
              </a:spcAft>
              <a:buNone/>
              <a:defRPr lang="en-US" sz="3450" b="0" kern="1200" cap="none" baseline="0" dirty="0">
                <a:solidFill>
                  <a:schemeClr val="accent1"/>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2700"/>
              </a:spcBef>
              <a:buNone/>
            </a:pPr>
            <a:r>
              <a:rPr lang="en-US" smtClean="0"/>
              <a:t>Click to edit Master text styles</a:t>
            </a:r>
            <a:endParaRPr lang="en-US" smtClean="0"/>
          </a:p>
        </p:txBody>
      </p:sp>
      <p:sp>
        <p:nvSpPr>
          <p:cNvPr id="6" name="Content Placeholder 5"/>
          <p:cNvSpPr>
            <a:spLocks noGrp="1"/>
          </p:cNvSpPr>
          <p:nvPr>
            <p:ph sz="quarter" idx="4"/>
          </p:nvPr>
        </p:nvSpPr>
        <p:spPr>
          <a:xfrm>
            <a:off x="8986332" y="4451682"/>
            <a:ext cx="7132320" cy="501235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536192" y="707264"/>
            <a:ext cx="6583680" cy="2606040"/>
          </a:xfrm>
        </p:spPr>
        <p:txBody>
          <a:bodyPr>
            <a:noAutofit/>
          </a:bodyPr>
          <a:lstStyle>
            <a:lvl1pPr>
              <a:lnSpc>
                <a:spcPct val="80000"/>
              </a:lnSpc>
              <a:defRPr sz="6000"/>
            </a:lvl1pPr>
          </a:lstStyle>
          <a:p>
            <a:r>
              <a:rPr lang="en-US" smtClean="0"/>
              <a:t>Click to edit Master title style</a:t>
            </a:r>
            <a:endParaRPr lang="en-US" dirty="0"/>
          </a:p>
        </p:txBody>
      </p:sp>
      <p:sp>
        <p:nvSpPr>
          <p:cNvPr id="3" name="Content Placeholder 2"/>
          <p:cNvSpPr>
            <a:spLocks noGrp="1"/>
          </p:cNvSpPr>
          <p:nvPr>
            <p:ph idx="1"/>
          </p:nvPr>
        </p:nvSpPr>
        <p:spPr>
          <a:xfrm>
            <a:off x="8572500" y="1234440"/>
            <a:ext cx="8517636" cy="7776972"/>
          </a:xfrm>
        </p:spPr>
        <p:txBody>
          <a:bodyPr/>
          <a:lstStyle>
            <a:lvl1pPr>
              <a:defRPr sz="3600"/>
            </a:lvl1pPr>
            <a:lvl2pPr>
              <a:defRPr sz="30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1536192" y="3386259"/>
            <a:ext cx="6583680" cy="5643441"/>
          </a:xfrm>
        </p:spPr>
        <p:txBody>
          <a:bodyPr lIns="91440" rIns="91440">
            <a:normAutofit/>
          </a:bodyPr>
          <a:lstStyle>
            <a:lvl1pPr marL="0" indent="0">
              <a:lnSpc>
                <a:spcPct val="108000"/>
              </a:lnSpc>
              <a:spcBef>
                <a:spcPts val="900"/>
              </a:spcBef>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440207"/>
            <a:ext cx="11658600" cy="2194560"/>
          </a:xfrm>
        </p:spPr>
        <p:txBody>
          <a:bodyPr anchor="ctr">
            <a:normAutofit/>
          </a:bodyPr>
          <a:lstStyle>
            <a:lvl1pPr algn="r">
              <a:defRPr sz="7500" spc="3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2"/>
            <a:ext cx="18283428" cy="6858000"/>
          </a:xfrm>
          <a:solidFill>
            <a:schemeClr val="accent1">
              <a:lumMod val="60000"/>
              <a:lumOff val="40000"/>
            </a:schemeClr>
          </a:solidFill>
        </p:spPr>
        <p:txBody>
          <a:bodyPr lIns="457200" tIns="365760" rIns="45720" bIns="4572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smtClean="0"/>
              <a:t>Click icon to add picture</a:t>
            </a:r>
            <a:endParaRPr lang="en-US" dirty="0"/>
          </a:p>
        </p:txBody>
      </p:sp>
      <p:sp>
        <p:nvSpPr>
          <p:cNvPr id="4" name="Text Placeholder 3"/>
          <p:cNvSpPr>
            <a:spLocks noGrp="1"/>
          </p:cNvSpPr>
          <p:nvPr>
            <p:ph type="body" sz="half" idx="2"/>
          </p:nvPr>
        </p:nvSpPr>
        <p:spPr>
          <a:xfrm>
            <a:off x="12915900" y="7440207"/>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cxnSp>
        <p:nvCxnSpPr>
          <p:cNvPr id="8" name="Straight Connector 7"/>
          <p:cNvCxnSpPr/>
          <p:nvPr/>
        </p:nvCxnSpPr>
        <p:spPr>
          <a:xfrm flipV="1">
            <a:off x="12580265" y="7896159"/>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6192" y="877824"/>
            <a:ext cx="14580108" cy="224942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36193" y="3429000"/>
            <a:ext cx="14580110" cy="6035040"/>
          </a:xfrm>
          <a:prstGeom prst="rect">
            <a:avLst/>
          </a:prstGeom>
        </p:spPr>
        <p:txBody>
          <a:bodyPr vert="horz" lIns="45720" tIns="45720" rIns="4572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1536194" y="9706056"/>
            <a:ext cx="3231215"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7264399" y="9706056"/>
            <a:ext cx="8852189" cy="411480"/>
          </a:xfrm>
          <a:prstGeom prst="rect">
            <a:avLst/>
          </a:prstGeom>
        </p:spPr>
        <p:txBody>
          <a:bodyPr vert="horz" lIns="91440" tIns="45720" rIns="91440" bIns="45720" rtlCol="0" anchor="ctr"/>
          <a:lstStyle>
            <a:lvl1pPr algn="r">
              <a:defRPr sz="15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6256000" y="9706056"/>
            <a:ext cx="1460501"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B6F15528-21DE-4FAA-801E-634DDDAF4B2B}" type="slidenum">
              <a:rPr lang="en-US" smtClean="0"/>
            </a:fld>
            <a:endParaRPr lang="en-US"/>
          </a:p>
        </p:txBody>
      </p:sp>
      <p:cxnSp>
        <p:nvCxnSpPr>
          <p:cNvPr id="7" name="Straight Connector 6"/>
          <p:cNvCxnSpPr/>
          <p:nvPr/>
        </p:nvCxnSpPr>
        <p:spPr>
          <a:xfrm flipV="1">
            <a:off x="1143000" y="1239486"/>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xStyles>
    <p:title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510" indent="-205740" algn="l" defTabSz="1371600" rtl="0" eaLnBrk="1" latinLnBrk="0" hangingPunct="1">
        <a:lnSpc>
          <a:spcPct val="90000"/>
        </a:lnSpc>
        <a:spcBef>
          <a:spcPts val="300"/>
        </a:spcBef>
        <a:spcAft>
          <a:spcPts val="600"/>
        </a:spcAft>
        <a:buClr>
          <a:schemeClr val="accent1"/>
        </a:buClr>
        <a:buFont typeface="Wingdings 3" panose="05040102010807070707" pitchFamily="18" charset="2"/>
        <a:buChar char=""/>
        <a:defRPr sz="2700" kern="1200">
          <a:solidFill>
            <a:schemeClr val="tx1"/>
          </a:solidFill>
          <a:latin typeface="+mn-lt"/>
          <a:ea typeface="+mn-ea"/>
          <a:cs typeface="+mn-cs"/>
        </a:defRPr>
      </a:lvl2pPr>
      <a:lvl3pPr marL="671830" indent="-205740" algn="l" defTabSz="1371600" rtl="0" eaLnBrk="1" latinLnBrk="0" hangingPunct="1">
        <a:lnSpc>
          <a:spcPct val="90000"/>
        </a:lnSpc>
        <a:spcBef>
          <a:spcPts val="300"/>
        </a:spcBef>
        <a:spcAft>
          <a:spcPts val="600"/>
        </a:spcAft>
        <a:buClr>
          <a:schemeClr val="accent1"/>
        </a:buClr>
        <a:buFont typeface="Wingdings 3" panose="05040102010807070707"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anose="05040102010807070707"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anose="05040102010807070707"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anose="05040102010807070707" pitchFamily="18" charset="2"/>
        <a:buChar char=""/>
        <a:defRPr sz="2100" kern="1200">
          <a:solidFill>
            <a:schemeClr val="tx1"/>
          </a:solidFill>
          <a:latin typeface="+mn-lt"/>
          <a:ea typeface="+mn-ea"/>
          <a:cs typeface="+mn-cs"/>
        </a:defRPr>
      </a:lvl6pPr>
      <a:lvl7pPr marL="1591310" indent="-205740" algn="l" defTabSz="1371600" rtl="0" eaLnBrk="1" latinLnBrk="0" hangingPunct="1">
        <a:lnSpc>
          <a:spcPct val="90000"/>
        </a:lnSpc>
        <a:spcBef>
          <a:spcPts val="300"/>
        </a:spcBef>
        <a:spcAft>
          <a:spcPts val="600"/>
        </a:spcAft>
        <a:buClr>
          <a:schemeClr val="accent1"/>
        </a:buClr>
        <a:buFont typeface="Wingdings 3" panose="05040102010807070707" pitchFamily="18" charset="2"/>
        <a:buChar char=""/>
        <a:defRPr sz="2100" kern="1200">
          <a:solidFill>
            <a:schemeClr val="tx1"/>
          </a:solidFill>
          <a:latin typeface="+mn-lt"/>
          <a:ea typeface="+mn-ea"/>
          <a:cs typeface="+mn-cs"/>
        </a:defRPr>
      </a:lvl7pPr>
      <a:lvl8pPr marL="1824355" indent="-205740" algn="l" defTabSz="1371600" rtl="0" eaLnBrk="1" latinLnBrk="0" hangingPunct="1">
        <a:lnSpc>
          <a:spcPct val="90000"/>
        </a:lnSpc>
        <a:spcBef>
          <a:spcPts val="300"/>
        </a:spcBef>
        <a:spcAft>
          <a:spcPts val="600"/>
        </a:spcAft>
        <a:buClr>
          <a:schemeClr val="accent1"/>
        </a:buClr>
        <a:buFont typeface="Wingdings 3" panose="05040102010807070707" pitchFamily="18" charset="2"/>
        <a:buChar char=""/>
        <a:defRPr sz="2100" kern="1200">
          <a:solidFill>
            <a:schemeClr val="tx1"/>
          </a:solidFill>
          <a:latin typeface="+mn-lt"/>
          <a:ea typeface="+mn-ea"/>
          <a:cs typeface="+mn-cs"/>
        </a:defRPr>
      </a:lvl8pPr>
      <a:lvl9pPr marL="2043430" indent="-205740" algn="l" defTabSz="1371600" rtl="0" eaLnBrk="1" latinLnBrk="0" hangingPunct="1">
        <a:lnSpc>
          <a:spcPct val="90000"/>
        </a:lnSpc>
        <a:spcBef>
          <a:spcPts val="300"/>
        </a:spcBef>
        <a:spcAft>
          <a:spcPts val="600"/>
        </a:spcAft>
        <a:buClr>
          <a:schemeClr val="accent1"/>
        </a:buClr>
        <a:buFont typeface="Wingdings 3" panose="05040102010807070707" pitchFamily="18" charset="2"/>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svg"/><Relationship Id="rId7" Type="http://schemas.openxmlformats.org/officeDocument/2006/relationships/image" Target="../media/image20.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3" Type="http://schemas.openxmlformats.org/officeDocument/2006/relationships/image" Target="../media/image16.png"/><Relationship Id="rId2" Type="http://schemas.openxmlformats.org/officeDocument/2006/relationships/image" Target="../media/image15.svg"/><Relationship Id="rId14" Type="http://schemas.openxmlformats.org/officeDocument/2006/relationships/slideLayout" Target="../slideLayouts/slideLayout7.xml"/><Relationship Id="rId13" Type="http://schemas.openxmlformats.org/officeDocument/2006/relationships/image" Target="../media/image26.png"/><Relationship Id="rId12" Type="http://schemas.openxmlformats.org/officeDocument/2006/relationships/image" Target="../media/image25.png"/><Relationship Id="rId11"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10.sv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15.sv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9.png"/><Relationship Id="rId3" Type="http://schemas.openxmlformats.org/officeDocument/2006/relationships/image" Target="../media/image32.jpeg"/><Relationship Id="rId2" Type="http://schemas.openxmlformats.org/officeDocument/2006/relationships/image" Target="../media/image17.sv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image" Target="../media/image9.png"/><Relationship Id="rId2" Type="http://schemas.openxmlformats.org/officeDocument/2006/relationships/image" Target="../media/image17.sv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emf"/><Relationship Id="rId2" Type="http://schemas.openxmlformats.org/officeDocument/2006/relationships/image" Target="../media/image10.sv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emf"/><Relationship Id="rId2" Type="http://schemas.openxmlformats.org/officeDocument/2006/relationships/image" Target="../media/image10.sv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emf"/><Relationship Id="rId2" Type="http://schemas.openxmlformats.org/officeDocument/2006/relationships/image" Target="../media/image10.sv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22798" y="5868108"/>
            <a:ext cx="18420323" cy="4588681"/>
            <a:chOff x="0" y="0"/>
            <a:chExt cx="4851443" cy="1208541"/>
          </a:xfr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grpSpPr>
        <p:sp>
          <p:nvSpPr>
            <p:cNvPr id="4" name="Freeform 4"/>
            <p:cNvSpPr/>
            <p:nvPr/>
          </p:nvSpPr>
          <p:spPr>
            <a:xfrm>
              <a:off x="0" y="0"/>
              <a:ext cx="4851443" cy="1208541"/>
            </a:xfrm>
            <a:custGeom>
              <a:avLst/>
              <a:gdLst/>
              <a:ahLst/>
              <a:cxnLst/>
              <a:rect l="l" t="t" r="r" b="b"/>
              <a:pathLst>
                <a:path w="4851443" h="1208541">
                  <a:moveTo>
                    <a:pt x="0" y="0"/>
                  </a:moveTo>
                  <a:lnTo>
                    <a:pt x="4851443" y="0"/>
                  </a:lnTo>
                  <a:lnTo>
                    <a:pt x="4851443" y="1208541"/>
                  </a:lnTo>
                  <a:lnTo>
                    <a:pt x="0" y="1208541"/>
                  </a:lnTo>
                  <a:close/>
                </a:path>
              </a:pathLst>
            </a:custGeom>
            <a:grpFill/>
          </p:spPr>
        </p:sp>
        <p:sp>
          <p:nvSpPr>
            <p:cNvPr id="5" name="TextBox 5"/>
            <p:cNvSpPr txBox="1"/>
            <p:nvPr/>
          </p:nvSpPr>
          <p:spPr>
            <a:xfrm>
              <a:off x="0" y="-47625"/>
              <a:ext cx="812800" cy="860425"/>
            </a:xfrm>
            <a:prstGeom prst="rect">
              <a:avLst/>
            </a:prstGeom>
            <a:grpFill/>
          </p:spPr>
          <p:txBody>
            <a:bodyPr lIns="50800" tIns="50800" rIns="50800" bIns="50800" rtlCol="0" anchor="ctr"/>
            <a:lstStyle/>
            <a:p>
              <a:pPr algn="ctr">
                <a:lnSpc>
                  <a:spcPts val="3360"/>
                </a:lnSpc>
              </a:pPr>
            </a:p>
          </p:txBody>
        </p:sp>
      </p:grpSp>
      <p:grpSp>
        <p:nvGrpSpPr>
          <p:cNvPr id="6" name="Group 6"/>
          <p:cNvGrpSpPr/>
          <p:nvPr/>
        </p:nvGrpSpPr>
        <p:grpSpPr>
          <a:xfrm>
            <a:off x="-279206" y="5797062"/>
            <a:ext cx="18730367" cy="142092"/>
            <a:chOff x="0" y="0"/>
            <a:chExt cx="4933101" cy="37423"/>
          </a:xfrm>
        </p:grpSpPr>
        <p:sp>
          <p:nvSpPr>
            <p:cNvPr id="7" name="Freeform 7"/>
            <p:cNvSpPr/>
            <p:nvPr/>
          </p:nvSpPr>
          <p:spPr>
            <a:xfrm>
              <a:off x="0" y="0"/>
              <a:ext cx="4933101" cy="37423"/>
            </a:xfrm>
            <a:custGeom>
              <a:avLst/>
              <a:gdLst/>
              <a:ahLst/>
              <a:cxnLst/>
              <a:rect l="l" t="t" r="r" b="b"/>
              <a:pathLst>
                <a:path w="4933101" h="37423">
                  <a:moveTo>
                    <a:pt x="0" y="0"/>
                  </a:moveTo>
                  <a:lnTo>
                    <a:pt x="4933101" y="0"/>
                  </a:lnTo>
                  <a:lnTo>
                    <a:pt x="4933101" y="37423"/>
                  </a:lnTo>
                  <a:lnTo>
                    <a:pt x="0" y="37423"/>
                  </a:lnTo>
                  <a:close/>
                </a:path>
              </a:pathLst>
            </a:custGeom>
            <a:solidFill>
              <a:srgbClr val="EE8A50"/>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pic>
        <p:nvPicPr>
          <p:cNvPr id="9" name="Picture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364648">
            <a:off x="2996996" y="1164577"/>
            <a:ext cx="12121109" cy="8512014"/>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a:outerShdw blurRad="76200" dir="18900000" sy="23000" kx="-1200000" algn="bl" rotWithShape="0">
              <a:schemeClr val="tx2">
                <a:alpha val="20000"/>
              </a:schemeClr>
            </a:outerShdw>
          </a:effectLst>
        </p:spPr>
      </p:pic>
      <p:sp>
        <p:nvSpPr>
          <p:cNvPr id="11" name="TextBox 11"/>
          <p:cNvSpPr txBox="1"/>
          <p:nvPr/>
        </p:nvSpPr>
        <p:spPr>
          <a:xfrm>
            <a:off x="3992495" y="2961472"/>
            <a:ext cx="10021102" cy="5539740"/>
          </a:xfrm>
          <a:prstGeom prst="rect">
            <a:avLst/>
          </a:prstGeom>
          <a:noFill/>
        </p:spPr>
        <p:txBody>
          <a:bodyPr wrap="square" lIns="0" tIns="0" rIns="0" bIns="0" rtlCol="0" anchor="t">
            <a:spAutoFit/>
          </a:bodyPr>
          <a:lstStyle/>
          <a:p>
            <a:pPr algn="ctr"/>
            <a:r>
              <a:rPr lang="en-US" sz="9000" dirty="0" err="1" smtClean="0">
                <a:solidFill>
                  <a:srgbClr val="1C3249"/>
                </a:solidFill>
                <a:latin typeface="Fredoka One" panose="02000000000000000000"/>
              </a:rPr>
              <a:t>Automated</a:t>
            </a:r>
            <a:r>
              <a:rPr lang="en-US" sz="9000" dirty="0" smtClean="0">
                <a:solidFill>
                  <a:srgbClr val="1C3249"/>
                </a:solidFill>
                <a:latin typeface="Fredoka One" panose="02000000000000000000"/>
              </a:rPr>
              <a:t> </a:t>
            </a:r>
            <a:r>
              <a:rPr lang="en-US" sz="9000" dirty="0" smtClean="0">
                <a:solidFill>
                  <a:srgbClr val="1C3249"/>
                </a:solidFill>
                <a:latin typeface="Fredoka One" panose="02000000000000000000"/>
              </a:rPr>
              <a:t>Solar Positioning System using Arduino and LDR</a:t>
            </a:r>
            <a:endParaRPr lang="en-US" sz="9000" dirty="0">
              <a:solidFill>
                <a:srgbClr val="1C3249"/>
              </a:solidFill>
              <a:latin typeface="Fredoka One" panose="02000000000000000000"/>
            </a:endParaRPr>
          </a:p>
        </p:txBody>
      </p:sp>
      <p:pic>
        <p:nvPicPr>
          <p:cNvPr id="20" name="Picture 2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02032" y="1243861"/>
            <a:ext cx="1170714" cy="1571643"/>
          </a:xfrm>
          <a:prstGeom prst="rect">
            <a:avLst/>
          </a:prstGeom>
        </p:spPr>
      </p:pic>
      <p:pic>
        <p:nvPicPr>
          <p:cNvPr id="21" name="Picture 2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2791" y="7387909"/>
            <a:ext cx="1170714" cy="1571643"/>
          </a:xfrm>
          <a:prstGeom prst="rect">
            <a:avLst/>
          </a:prstGeom>
        </p:spPr>
      </p:pic>
      <p:sp>
        <p:nvSpPr>
          <p:cNvPr id="15" name="Flowchart: Alternate Process 14"/>
          <p:cNvSpPr/>
          <p:nvPr/>
        </p:nvSpPr>
        <p:spPr>
          <a:xfrm>
            <a:off x="6242327" y="2085503"/>
            <a:ext cx="5035273" cy="94157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effectLst>
            <a:glow rad="127000">
              <a:schemeClr val="accent2">
                <a:lumMod val="60000"/>
                <a:lumOff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ts val="4550"/>
              </a:lnSpc>
              <a:spcBef>
                <a:spcPct val="0"/>
              </a:spcBef>
            </a:pPr>
            <a:r>
              <a:rPr lang="en-US" sz="3500" dirty="0">
                <a:solidFill>
                  <a:srgbClr val="1C3249"/>
                </a:solidFill>
                <a:latin typeface="Open Sauce Bold"/>
              </a:rPr>
              <a:t> </a:t>
            </a:r>
            <a:r>
              <a:rPr lang="en-US" sz="3500" dirty="0" smtClean="0">
                <a:solidFill>
                  <a:srgbClr val="1C3249"/>
                </a:solidFill>
                <a:latin typeface="Open Sauce Bold"/>
              </a:rPr>
              <a:t>   </a:t>
            </a:r>
            <a:r>
              <a:rPr lang="en-US" sz="3500" b="1" i="1" dirty="0" smtClean="0">
                <a:solidFill>
                  <a:srgbClr val="1C3249"/>
                </a:solidFill>
                <a:latin typeface="Open Sauce Bold"/>
              </a:rPr>
              <a:t>Presentation </a:t>
            </a:r>
            <a:r>
              <a:rPr lang="en-US" sz="3500" b="1" i="1" dirty="0">
                <a:solidFill>
                  <a:srgbClr val="1C3249"/>
                </a:solidFill>
                <a:latin typeface="Open Sauce Bold"/>
              </a:rPr>
              <a:t>On,</a:t>
            </a:r>
            <a:endParaRPr lang="en-US" sz="3500" b="1" i="1" dirty="0">
              <a:solidFill>
                <a:srgbClr val="1C3249"/>
              </a:solidFill>
              <a:latin typeface="Open Sauce Bold"/>
            </a:endParaRPr>
          </a:p>
          <a:p>
            <a:pPr algn="ctr"/>
            <a:endParaRPr lang="en-SG"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2185544">
            <a:off x="3741974" y="6196525"/>
            <a:ext cx="1889905" cy="424917"/>
            <a:chOff x="0" y="0"/>
            <a:chExt cx="497753" cy="111912"/>
          </a:xfrm>
        </p:grpSpPr>
        <p:sp>
          <p:nvSpPr>
            <p:cNvPr id="4" name="Freeform 4"/>
            <p:cNvSpPr/>
            <p:nvPr/>
          </p:nvSpPr>
          <p:spPr>
            <a:xfrm>
              <a:off x="0" y="0"/>
              <a:ext cx="497753" cy="111912"/>
            </a:xfrm>
            <a:custGeom>
              <a:avLst/>
              <a:gdLst/>
              <a:ahLst/>
              <a:cxnLst/>
              <a:rect l="l" t="t" r="r" b="b"/>
              <a:pathLst>
                <a:path w="497753" h="111912">
                  <a:moveTo>
                    <a:pt x="0" y="0"/>
                  </a:moveTo>
                  <a:lnTo>
                    <a:pt x="497753" y="0"/>
                  </a:lnTo>
                  <a:lnTo>
                    <a:pt x="497753" y="111912"/>
                  </a:lnTo>
                  <a:lnTo>
                    <a:pt x="0" y="111912"/>
                  </a:lnTo>
                  <a:close/>
                </a:path>
              </a:pathLst>
            </a:custGeom>
            <a:solidFill>
              <a:srgbClr val="EE8A50"/>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426549" y="4739702"/>
            <a:ext cx="1971245" cy="1874475"/>
          </a:xfrm>
          <a:prstGeom prst="rect">
            <a:avLst/>
          </a:prstGeom>
        </p:spPr>
      </p:pic>
      <p:grpSp>
        <p:nvGrpSpPr>
          <p:cNvPr id="7" name="Group 7"/>
          <p:cNvGrpSpPr/>
          <p:nvPr/>
        </p:nvGrpSpPr>
        <p:grpSpPr>
          <a:xfrm rot="8983898">
            <a:off x="6893129" y="6290504"/>
            <a:ext cx="1443370" cy="424917"/>
            <a:chOff x="0" y="0"/>
            <a:chExt cx="380147" cy="111912"/>
          </a:xfrm>
        </p:grpSpPr>
        <p:sp>
          <p:nvSpPr>
            <p:cNvPr id="8" name="Freeform 8"/>
            <p:cNvSpPr/>
            <p:nvPr/>
          </p:nvSpPr>
          <p:spPr>
            <a:xfrm>
              <a:off x="0" y="0"/>
              <a:ext cx="380147" cy="111912"/>
            </a:xfrm>
            <a:custGeom>
              <a:avLst/>
              <a:gdLst/>
              <a:ahLst/>
              <a:cxnLst/>
              <a:rect l="l" t="t" r="r" b="b"/>
              <a:pathLst>
                <a:path w="380147" h="111912">
                  <a:moveTo>
                    <a:pt x="0" y="0"/>
                  </a:moveTo>
                  <a:lnTo>
                    <a:pt x="380147" y="0"/>
                  </a:lnTo>
                  <a:lnTo>
                    <a:pt x="380147" y="111912"/>
                  </a:lnTo>
                  <a:lnTo>
                    <a:pt x="0" y="111912"/>
                  </a:lnTo>
                  <a:close/>
                </a:path>
              </a:pathLst>
            </a:custGeom>
            <a:solidFill>
              <a:srgbClr val="EE8A50"/>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10" name="Picture 1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056641" y="4739702"/>
            <a:ext cx="1971245" cy="1874475"/>
          </a:xfrm>
          <a:prstGeom prst="rect">
            <a:avLst/>
          </a:prstGeom>
        </p:spPr>
      </p:pic>
      <p:grpSp>
        <p:nvGrpSpPr>
          <p:cNvPr id="11" name="Group 11"/>
          <p:cNvGrpSpPr/>
          <p:nvPr/>
        </p:nvGrpSpPr>
        <p:grpSpPr>
          <a:xfrm rot="2185544">
            <a:off x="9530847" y="6196525"/>
            <a:ext cx="1889905" cy="424917"/>
            <a:chOff x="0" y="0"/>
            <a:chExt cx="497753" cy="111912"/>
          </a:xfrm>
        </p:grpSpPr>
        <p:sp>
          <p:nvSpPr>
            <p:cNvPr id="12" name="Freeform 12"/>
            <p:cNvSpPr/>
            <p:nvPr/>
          </p:nvSpPr>
          <p:spPr>
            <a:xfrm>
              <a:off x="0" y="0"/>
              <a:ext cx="497753" cy="111912"/>
            </a:xfrm>
            <a:custGeom>
              <a:avLst/>
              <a:gdLst/>
              <a:ahLst/>
              <a:cxnLst/>
              <a:rect l="l" t="t" r="r" b="b"/>
              <a:pathLst>
                <a:path w="497753" h="111912">
                  <a:moveTo>
                    <a:pt x="0" y="0"/>
                  </a:moveTo>
                  <a:lnTo>
                    <a:pt x="497753" y="0"/>
                  </a:lnTo>
                  <a:lnTo>
                    <a:pt x="497753" y="111912"/>
                  </a:lnTo>
                  <a:lnTo>
                    <a:pt x="0" y="111912"/>
                  </a:lnTo>
                  <a:close/>
                </a:path>
              </a:pathLst>
            </a:custGeom>
            <a:solidFill>
              <a:srgbClr val="EE8A50"/>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14" name="Picture 1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659384" y="4739702"/>
            <a:ext cx="1971245" cy="1874475"/>
          </a:xfrm>
          <a:prstGeom prst="rect">
            <a:avLst/>
          </a:prstGeom>
        </p:spPr>
      </p:pic>
      <p:grpSp>
        <p:nvGrpSpPr>
          <p:cNvPr id="15" name="Group 15"/>
          <p:cNvGrpSpPr/>
          <p:nvPr/>
        </p:nvGrpSpPr>
        <p:grpSpPr>
          <a:xfrm rot="8983898">
            <a:off x="12396782" y="6403042"/>
            <a:ext cx="1889905" cy="424917"/>
            <a:chOff x="0" y="0"/>
            <a:chExt cx="497753" cy="111912"/>
          </a:xfrm>
        </p:grpSpPr>
        <p:sp>
          <p:nvSpPr>
            <p:cNvPr id="16" name="Freeform 16"/>
            <p:cNvSpPr/>
            <p:nvPr/>
          </p:nvSpPr>
          <p:spPr>
            <a:xfrm>
              <a:off x="0" y="0"/>
              <a:ext cx="497753" cy="111912"/>
            </a:xfrm>
            <a:custGeom>
              <a:avLst/>
              <a:gdLst/>
              <a:ahLst/>
              <a:cxnLst/>
              <a:rect l="l" t="t" r="r" b="b"/>
              <a:pathLst>
                <a:path w="497753" h="111912">
                  <a:moveTo>
                    <a:pt x="0" y="0"/>
                  </a:moveTo>
                  <a:lnTo>
                    <a:pt x="497753" y="0"/>
                  </a:lnTo>
                  <a:lnTo>
                    <a:pt x="497753" y="111912"/>
                  </a:lnTo>
                  <a:lnTo>
                    <a:pt x="0" y="111912"/>
                  </a:lnTo>
                  <a:close/>
                </a:path>
              </a:pathLst>
            </a:custGeom>
            <a:solidFill>
              <a:srgbClr val="EE8A50"/>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888038" y="6381123"/>
            <a:ext cx="1971245" cy="1874475"/>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287404" y="6381123"/>
            <a:ext cx="1971245" cy="1874475"/>
          </a:xfrm>
          <a:prstGeom prst="rect">
            <a:avLst/>
          </a:prstGeom>
        </p:spPr>
      </p:pic>
      <p:sp>
        <p:nvSpPr>
          <p:cNvPr id="20" name="TextBox 20"/>
          <p:cNvSpPr txBox="1"/>
          <p:nvPr/>
        </p:nvSpPr>
        <p:spPr>
          <a:xfrm>
            <a:off x="1102296" y="838200"/>
            <a:ext cx="9979569" cy="1143000"/>
          </a:xfrm>
          <a:prstGeom prst="rect">
            <a:avLst/>
          </a:prstGeom>
        </p:spPr>
        <p:txBody>
          <a:bodyPr lIns="0" tIns="0" rIns="0" bIns="0" rtlCol="0" anchor="t">
            <a:spAutoFit/>
          </a:bodyPr>
          <a:lstStyle/>
          <a:p>
            <a:pPr>
              <a:lnSpc>
                <a:spcPts val="9000"/>
              </a:lnSpc>
            </a:pPr>
            <a:r>
              <a:rPr lang="en-US" sz="7500" dirty="0" smtClean="0">
                <a:solidFill>
                  <a:srgbClr val="1C3249"/>
                </a:solidFill>
                <a:latin typeface="Fredoka One" panose="02000000000000000000"/>
              </a:rPr>
              <a:t>Roadmap </a:t>
            </a:r>
            <a:r>
              <a:rPr lang="en-US" sz="7500" dirty="0">
                <a:solidFill>
                  <a:srgbClr val="1C3249"/>
                </a:solidFill>
                <a:latin typeface="Fredoka One" panose="02000000000000000000"/>
              </a:rPr>
              <a:t>Page</a:t>
            </a:r>
            <a:endParaRPr lang="en-US" sz="7500" dirty="0">
              <a:solidFill>
                <a:srgbClr val="1C3249"/>
              </a:solidFill>
              <a:latin typeface="Fredoka One" panose="02000000000000000000"/>
            </a:endParaRPr>
          </a:p>
        </p:txBody>
      </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316863">
            <a:off x="15333638" y="4811689"/>
            <a:ext cx="1188049" cy="1921844"/>
          </a:xfrm>
          <a:prstGeom prst="rect">
            <a:avLst/>
          </a:prstGeom>
        </p:spPr>
      </p:pic>
      <p:pic>
        <p:nvPicPr>
          <p:cNvPr id="25" name="Picture 2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985091">
            <a:off x="1484556" y="5063633"/>
            <a:ext cx="1406281" cy="1859266"/>
          </a:xfrm>
          <a:prstGeom prst="rect">
            <a:avLst/>
          </a:prstGeom>
        </p:spPr>
      </p:pic>
      <p:grpSp>
        <p:nvGrpSpPr>
          <p:cNvPr id="26" name="Group 26"/>
          <p:cNvGrpSpPr/>
          <p:nvPr/>
        </p:nvGrpSpPr>
        <p:grpSpPr>
          <a:xfrm>
            <a:off x="2865743" y="5093079"/>
            <a:ext cx="1092857" cy="1092857"/>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F4"/>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29" name="TextBox 29"/>
          <p:cNvSpPr txBox="1"/>
          <p:nvPr/>
        </p:nvSpPr>
        <p:spPr>
          <a:xfrm>
            <a:off x="1102295" y="2108216"/>
            <a:ext cx="11143447" cy="589905"/>
          </a:xfrm>
          <a:prstGeom prst="rect">
            <a:avLst/>
          </a:prstGeom>
        </p:spPr>
        <p:txBody>
          <a:bodyPr wrap="square" lIns="0" tIns="0" rIns="0" bIns="0" rtlCol="0" anchor="t">
            <a:spAutoFit/>
          </a:bodyPr>
          <a:lstStyle/>
          <a:p>
            <a:pPr>
              <a:lnSpc>
                <a:spcPts val="4550"/>
              </a:lnSpc>
            </a:pPr>
            <a:r>
              <a:rPr lang="en-US" sz="3500" dirty="0">
                <a:solidFill>
                  <a:srgbClr val="1C3249"/>
                </a:solidFill>
                <a:latin typeface="Open Sauce"/>
              </a:rPr>
              <a:t>The strategy we followed for creating the project.</a:t>
            </a:r>
            <a:endParaRPr lang="en-US" sz="3500" dirty="0">
              <a:solidFill>
                <a:srgbClr val="1C3249"/>
              </a:solidFill>
              <a:latin typeface="Open Sauce"/>
            </a:endParaRPr>
          </a:p>
        </p:txBody>
      </p:sp>
      <p:grpSp>
        <p:nvGrpSpPr>
          <p:cNvPr id="30" name="Group 30"/>
          <p:cNvGrpSpPr/>
          <p:nvPr/>
        </p:nvGrpSpPr>
        <p:grpSpPr>
          <a:xfrm>
            <a:off x="8200285" y="3470772"/>
            <a:ext cx="3466803" cy="1107746"/>
            <a:chOff x="0" y="-9525"/>
            <a:chExt cx="4622404" cy="1476995"/>
          </a:xfrm>
        </p:grpSpPr>
        <p:sp>
          <p:nvSpPr>
            <p:cNvPr id="31" name="TextBox 31"/>
            <p:cNvSpPr txBox="1"/>
            <p:nvPr/>
          </p:nvSpPr>
          <p:spPr>
            <a:xfrm>
              <a:off x="0" y="-9525"/>
              <a:ext cx="3704073" cy="475088"/>
            </a:xfrm>
            <a:prstGeom prst="rect">
              <a:avLst/>
            </a:prstGeom>
          </p:spPr>
          <p:txBody>
            <a:bodyPr lIns="0" tIns="0" rIns="0" bIns="0" rtlCol="0" anchor="t">
              <a:spAutoFit/>
            </a:bodyPr>
            <a:lstStyle/>
            <a:p>
              <a:pPr marL="0" lvl="0" indent="0" algn="l">
                <a:lnSpc>
                  <a:spcPts val="2990"/>
                </a:lnSpc>
                <a:spcBef>
                  <a:spcPct val="0"/>
                </a:spcBef>
              </a:pPr>
              <a:r>
                <a:rPr lang="en-US" sz="2300" u="none" dirty="0" smtClean="0">
                  <a:solidFill>
                    <a:srgbClr val="1C3249"/>
                  </a:solidFill>
                  <a:latin typeface="Open Sauce Bold"/>
                </a:rPr>
                <a:t>Connection</a:t>
              </a:r>
              <a:endParaRPr lang="en-US" sz="2300" u="none" dirty="0">
                <a:solidFill>
                  <a:srgbClr val="1C3249"/>
                </a:solidFill>
                <a:latin typeface="Open Sauce Bold"/>
              </a:endParaRPr>
            </a:p>
          </p:txBody>
        </p:sp>
        <p:sp>
          <p:nvSpPr>
            <p:cNvPr id="32" name="TextBox 32"/>
            <p:cNvSpPr txBox="1"/>
            <p:nvPr/>
          </p:nvSpPr>
          <p:spPr>
            <a:xfrm>
              <a:off x="0" y="622623"/>
              <a:ext cx="4622404" cy="844847"/>
            </a:xfrm>
            <a:prstGeom prst="rect">
              <a:avLst/>
            </a:prstGeom>
          </p:spPr>
          <p:txBody>
            <a:bodyPr wrap="square" lIns="0" tIns="0" rIns="0" bIns="0" rtlCol="0" anchor="t">
              <a:spAutoFit/>
            </a:bodyPr>
            <a:lstStyle/>
            <a:p>
              <a:pPr lvl="0" algn="just">
                <a:lnSpc>
                  <a:spcPts val="2550"/>
                </a:lnSpc>
                <a:spcBef>
                  <a:spcPct val="0"/>
                </a:spcBef>
              </a:pPr>
              <a:r>
                <a:rPr lang="en-US" sz="1700" dirty="0">
                  <a:solidFill>
                    <a:srgbClr val="1C3249"/>
                  </a:solidFill>
                  <a:latin typeface="Open Sauce"/>
                </a:rPr>
                <a:t>Connecting the modules and motor to Arduino and power.</a:t>
              </a:r>
              <a:endParaRPr lang="en-US" sz="1700" u="none" dirty="0">
                <a:solidFill>
                  <a:srgbClr val="1C3249"/>
                </a:solidFill>
                <a:latin typeface="Open Sauce"/>
              </a:endParaRPr>
            </a:p>
          </p:txBody>
        </p:sp>
      </p:grpSp>
      <p:grpSp>
        <p:nvGrpSpPr>
          <p:cNvPr id="33" name="Group 33"/>
          <p:cNvGrpSpPr/>
          <p:nvPr/>
        </p:nvGrpSpPr>
        <p:grpSpPr>
          <a:xfrm>
            <a:off x="5726598" y="6728871"/>
            <a:ext cx="1092857" cy="1092857"/>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F4"/>
            </a:solidFill>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grpSp>
        <p:nvGrpSpPr>
          <p:cNvPr id="36" name="Group 36"/>
          <p:cNvGrpSpPr/>
          <p:nvPr/>
        </p:nvGrpSpPr>
        <p:grpSpPr>
          <a:xfrm>
            <a:off x="8554754" y="5093079"/>
            <a:ext cx="1092857" cy="1092857"/>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F4"/>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grpSp>
        <p:nvGrpSpPr>
          <p:cNvPr id="39" name="Group 39"/>
          <p:cNvGrpSpPr/>
          <p:nvPr/>
        </p:nvGrpSpPr>
        <p:grpSpPr>
          <a:xfrm>
            <a:off x="11394513" y="6728871"/>
            <a:ext cx="1092857" cy="1092857"/>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F4"/>
            </a:solidFill>
          </p:spPr>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grpSp>
        <p:nvGrpSpPr>
          <p:cNvPr id="42" name="Group 42"/>
          <p:cNvGrpSpPr/>
          <p:nvPr/>
        </p:nvGrpSpPr>
        <p:grpSpPr>
          <a:xfrm>
            <a:off x="14176464" y="5093079"/>
            <a:ext cx="1092857" cy="1092857"/>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F4"/>
            </a:solidFill>
          </p:spPr>
        </p:sp>
        <p:sp>
          <p:nvSpPr>
            <p:cNvPr id="44" name="TextBox 44"/>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grpSp>
        <p:nvGrpSpPr>
          <p:cNvPr id="50" name="Group 50"/>
          <p:cNvGrpSpPr/>
          <p:nvPr/>
        </p:nvGrpSpPr>
        <p:grpSpPr>
          <a:xfrm>
            <a:off x="13837364" y="3470772"/>
            <a:ext cx="3688636" cy="1107746"/>
            <a:chOff x="0" y="-9525"/>
            <a:chExt cx="4918181" cy="1476995"/>
          </a:xfrm>
        </p:grpSpPr>
        <p:sp>
          <p:nvSpPr>
            <p:cNvPr id="51" name="TextBox 51"/>
            <p:cNvSpPr txBox="1"/>
            <p:nvPr/>
          </p:nvSpPr>
          <p:spPr>
            <a:xfrm>
              <a:off x="0" y="-9525"/>
              <a:ext cx="3704073" cy="475088"/>
            </a:xfrm>
            <a:prstGeom prst="rect">
              <a:avLst/>
            </a:prstGeom>
          </p:spPr>
          <p:txBody>
            <a:bodyPr lIns="0" tIns="0" rIns="0" bIns="0" rtlCol="0" anchor="t">
              <a:spAutoFit/>
            </a:bodyPr>
            <a:lstStyle/>
            <a:p>
              <a:pPr lvl="0">
                <a:lnSpc>
                  <a:spcPts val="2990"/>
                </a:lnSpc>
                <a:spcBef>
                  <a:spcPct val="0"/>
                </a:spcBef>
              </a:pPr>
              <a:r>
                <a:rPr lang="en-US" sz="2300" dirty="0">
                  <a:solidFill>
                    <a:srgbClr val="1C3249"/>
                  </a:solidFill>
                  <a:latin typeface="Open Sauce Bold"/>
                </a:rPr>
                <a:t>Finalizing</a:t>
              </a:r>
              <a:endParaRPr lang="en-US" sz="2300" u="none" dirty="0">
                <a:solidFill>
                  <a:srgbClr val="1C3249"/>
                </a:solidFill>
                <a:latin typeface="Open Sauce Bold"/>
              </a:endParaRPr>
            </a:p>
          </p:txBody>
        </p:sp>
        <p:sp>
          <p:nvSpPr>
            <p:cNvPr id="52" name="TextBox 52"/>
            <p:cNvSpPr txBox="1"/>
            <p:nvPr/>
          </p:nvSpPr>
          <p:spPr>
            <a:xfrm>
              <a:off x="0" y="622623"/>
              <a:ext cx="4918181" cy="844847"/>
            </a:xfrm>
            <a:prstGeom prst="rect">
              <a:avLst/>
            </a:prstGeom>
          </p:spPr>
          <p:txBody>
            <a:bodyPr wrap="square" lIns="0" tIns="0" rIns="0" bIns="0" rtlCol="0" anchor="t">
              <a:spAutoFit/>
            </a:bodyPr>
            <a:lstStyle/>
            <a:p>
              <a:pPr lvl="0" algn="just">
                <a:lnSpc>
                  <a:spcPts val="2550"/>
                </a:lnSpc>
                <a:spcBef>
                  <a:spcPct val="0"/>
                </a:spcBef>
              </a:pPr>
              <a:r>
                <a:rPr lang="en-US" sz="1700" dirty="0">
                  <a:solidFill>
                    <a:srgbClr val="1C3249"/>
                  </a:solidFill>
                  <a:latin typeface="Open Sauce"/>
                </a:rPr>
                <a:t>Checking for faulty connections or programming errors.</a:t>
              </a:r>
              <a:endParaRPr lang="en-US" sz="1700" u="none" dirty="0">
                <a:solidFill>
                  <a:srgbClr val="1C3249"/>
                </a:solidFill>
                <a:latin typeface="Open Sauce"/>
              </a:endParaRPr>
            </a:p>
          </p:txBody>
        </p:sp>
      </p:grpSp>
      <p:grpSp>
        <p:nvGrpSpPr>
          <p:cNvPr id="53" name="Group 53"/>
          <p:cNvGrpSpPr/>
          <p:nvPr/>
        </p:nvGrpSpPr>
        <p:grpSpPr>
          <a:xfrm>
            <a:off x="2625567" y="3470772"/>
            <a:ext cx="3823408" cy="1107746"/>
            <a:chOff x="0" y="-9525"/>
            <a:chExt cx="5097877" cy="1476995"/>
          </a:xfrm>
        </p:grpSpPr>
        <p:sp>
          <p:nvSpPr>
            <p:cNvPr id="54" name="TextBox 54"/>
            <p:cNvSpPr txBox="1"/>
            <p:nvPr/>
          </p:nvSpPr>
          <p:spPr>
            <a:xfrm>
              <a:off x="0" y="-9525"/>
              <a:ext cx="4334924" cy="512961"/>
            </a:xfrm>
            <a:prstGeom prst="rect">
              <a:avLst/>
            </a:prstGeom>
          </p:spPr>
          <p:txBody>
            <a:bodyPr wrap="square" lIns="0" tIns="0" rIns="0" bIns="0" rtlCol="0" anchor="t">
              <a:spAutoFit/>
            </a:bodyPr>
            <a:lstStyle/>
            <a:p>
              <a:pPr marL="0" lvl="0" indent="0" algn="l">
                <a:lnSpc>
                  <a:spcPts val="2990"/>
                </a:lnSpc>
                <a:spcBef>
                  <a:spcPct val="0"/>
                </a:spcBef>
              </a:pPr>
              <a:r>
                <a:rPr lang="en-US" sz="2300" u="none" dirty="0" smtClean="0">
                  <a:solidFill>
                    <a:srgbClr val="1C3249"/>
                  </a:solidFill>
                  <a:latin typeface="Open Sauce Bold"/>
                </a:rPr>
                <a:t>Collecting Equipment</a:t>
              </a:r>
              <a:endParaRPr lang="en-US" sz="2300" u="none" dirty="0">
                <a:solidFill>
                  <a:srgbClr val="1C3249"/>
                </a:solidFill>
                <a:latin typeface="Open Sauce Bold"/>
              </a:endParaRPr>
            </a:p>
          </p:txBody>
        </p:sp>
        <p:sp>
          <p:nvSpPr>
            <p:cNvPr id="55" name="TextBox 55"/>
            <p:cNvSpPr txBox="1"/>
            <p:nvPr/>
          </p:nvSpPr>
          <p:spPr>
            <a:xfrm>
              <a:off x="0" y="622623"/>
              <a:ext cx="5097877" cy="844847"/>
            </a:xfrm>
            <a:prstGeom prst="rect">
              <a:avLst/>
            </a:prstGeom>
          </p:spPr>
          <p:txBody>
            <a:bodyPr wrap="square" lIns="0" tIns="0" rIns="0" bIns="0" rtlCol="0" anchor="t">
              <a:spAutoFit/>
            </a:bodyPr>
            <a:lstStyle/>
            <a:p>
              <a:pPr lvl="0" algn="just">
                <a:lnSpc>
                  <a:spcPts val="2550"/>
                </a:lnSpc>
                <a:spcBef>
                  <a:spcPct val="0"/>
                </a:spcBef>
              </a:pPr>
              <a:r>
                <a:rPr lang="en-US" sz="1700" dirty="0" smtClean="0">
                  <a:solidFill>
                    <a:srgbClr val="1C3249"/>
                  </a:solidFill>
                  <a:latin typeface="Open Sauce"/>
                </a:rPr>
                <a:t>We'll </a:t>
              </a:r>
              <a:r>
                <a:rPr lang="en-US" sz="1700" dirty="0">
                  <a:solidFill>
                    <a:srgbClr val="1C3249"/>
                  </a:solidFill>
                  <a:latin typeface="Open Sauce"/>
                </a:rPr>
                <a:t>collect all the necessary equipment for the project.</a:t>
              </a:r>
              <a:endParaRPr lang="en-US" sz="1700" u="none" dirty="0">
                <a:solidFill>
                  <a:srgbClr val="1C3249"/>
                </a:solidFill>
                <a:latin typeface="Open Sauce"/>
              </a:endParaRPr>
            </a:p>
          </p:txBody>
        </p:sp>
      </p:grpSp>
      <p:grpSp>
        <p:nvGrpSpPr>
          <p:cNvPr id="56" name="Group 56"/>
          <p:cNvGrpSpPr/>
          <p:nvPr/>
        </p:nvGrpSpPr>
        <p:grpSpPr>
          <a:xfrm>
            <a:off x="10881329" y="8441222"/>
            <a:ext cx="2778055" cy="1441171"/>
            <a:chOff x="0" y="-9525"/>
            <a:chExt cx="3704073" cy="1921561"/>
          </a:xfrm>
        </p:grpSpPr>
        <p:sp>
          <p:nvSpPr>
            <p:cNvPr id="57" name="TextBox 57"/>
            <p:cNvSpPr txBox="1"/>
            <p:nvPr/>
          </p:nvSpPr>
          <p:spPr>
            <a:xfrm>
              <a:off x="0" y="-9525"/>
              <a:ext cx="3704073" cy="475088"/>
            </a:xfrm>
            <a:prstGeom prst="rect">
              <a:avLst/>
            </a:prstGeom>
          </p:spPr>
          <p:txBody>
            <a:bodyPr lIns="0" tIns="0" rIns="0" bIns="0" rtlCol="0" anchor="t">
              <a:spAutoFit/>
            </a:bodyPr>
            <a:lstStyle/>
            <a:p>
              <a:pPr marL="0" lvl="0" indent="0" algn="l">
                <a:lnSpc>
                  <a:spcPts val="2990"/>
                </a:lnSpc>
                <a:spcBef>
                  <a:spcPct val="0"/>
                </a:spcBef>
              </a:pPr>
              <a:r>
                <a:rPr lang="en-US" sz="2300" u="none" dirty="0" smtClean="0">
                  <a:solidFill>
                    <a:srgbClr val="1C3249"/>
                  </a:solidFill>
                  <a:latin typeface="Open Sauce Bold"/>
                </a:rPr>
                <a:t>Programming</a:t>
              </a:r>
              <a:endParaRPr lang="en-US" sz="2300" u="none" dirty="0">
                <a:solidFill>
                  <a:srgbClr val="1C3249"/>
                </a:solidFill>
                <a:latin typeface="Open Sauce Bold"/>
              </a:endParaRPr>
            </a:p>
          </p:txBody>
        </p:sp>
        <p:sp>
          <p:nvSpPr>
            <p:cNvPr id="58" name="TextBox 58"/>
            <p:cNvSpPr txBox="1"/>
            <p:nvPr/>
          </p:nvSpPr>
          <p:spPr>
            <a:xfrm>
              <a:off x="0" y="622623"/>
              <a:ext cx="3704073" cy="1289413"/>
            </a:xfrm>
            <a:prstGeom prst="rect">
              <a:avLst/>
            </a:prstGeom>
          </p:spPr>
          <p:txBody>
            <a:bodyPr lIns="0" tIns="0" rIns="0" bIns="0" rtlCol="0" anchor="t">
              <a:spAutoFit/>
            </a:bodyPr>
            <a:lstStyle/>
            <a:p>
              <a:pPr lvl="0" algn="just">
                <a:lnSpc>
                  <a:spcPts val="2550"/>
                </a:lnSpc>
                <a:spcBef>
                  <a:spcPct val="0"/>
                </a:spcBef>
              </a:pPr>
              <a:r>
                <a:rPr lang="en-US" sz="1700" dirty="0">
                  <a:solidFill>
                    <a:srgbClr val="1C3249"/>
                  </a:solidFill>
                  <a:latin typeface="Open Sauce"/>
                </a:rPr>
                <a:t>Creating a program for LDR modules and booting to Arduino.</a:t>
              </a:r>
              <a:endParaRPr lang="en-US" sz="1700" u="none" dirty="0">
                <a:solidFill>
                  <a:srgbClr val="1C3249"/>
                </a:solidFill>
                <a:latin typeface="Open Sauce"/>
              </a:endParaRPr>
            </a:p>
          </p:txBody>
        </p:sp>
      </p:grpSp>
      <p:grpSp>
        <p:nvGrpSpPr>
          <p:cNvPr id="59" name="Group 59"/>
          <p:cNvGrpSpPr/>
          <p:nvPr/>
        </p:nvGrpSpPr>
        <p:grpSpPr>
          <a:xfrm>
            <a:off x="5053778" y="8441222"/>
            <a:ext cx="2778055" cy="1441171"/>
            <a:chOff x="0" y="-9525"/>
            <a:chExt cx="3704073" cy="1921561"/>
          </a:xfrm>
        </p:grpSpPr>
        <p:sp>
          <p:nvSpPr>
            <p:cNvPr id="60" name="TextBox 60"/>
            <p:cNvSpPr txBox="1"/>
            <p:nvPr/>
          </p:nvSpPr>
          <p:spPr>
            <a:xfrm>
              <a:off x="0" y="-9525"/>
              <a:ext cx="3704073" cy="475088"/>
            </a:xfrm>
            <a:prstGeom prst="rect">
              <a:avLst/>
            </a:prstGeom>
          </p:spPr>
          <p:txBody>
            <a:bodyPr lIns="0" tIns="0" rIns="0" bIns="0" rtlCol="0" anchor="t">
              <a:spAutoFit/>
            </a:bodyPr>
            <a:lstStyle/>
            <a:p>
              <a:pPr marL="0" lvl="0" indent="0" algn="l">
                <a:lnSpc>
                  <a:spcPts val="2990"/>
                </a:lnSpc>
                <a:spcBef>
                  <a:spcPct val="0"/>
                </a:spcBef>
              </a:pPr>
              <a:r>
                <a:rPr lang="en-US" sz="2300" u="none" dirty="0" smtClean="0">
                  <a:solidFill>
                    <a:srgbClr val="1C3249"/>
                  </a:solidFill>
                  <a:latin typeface="Open Sauce Bold"/>
                </a:rPr>
                <a:t>Creating Base</a:t>
              </a:r>
              <a:endParaRPr lang="en-US" sz="2300" u="none" dirty="0">
                <a:solidFill>
                  <a:srgbClr val="1C3249"/>
                </a:solidFill>
                <a:latin typeface="Open Sauce Bold"/>
              </a:endParaRPr>
            </a:p>
          </p:txBody>
        </p:sp>
        <p:sp>
          <p:nvSpPr>
            <p:cNvPr id="61" name="TextBox 61"/>
            <p:cNvSpPr txBox="1"/>
            <p:nvPr/>
          </p:nvSpPr>
          <p:spPr>
            <a:xfrm>
              <a:off x="0" y="622623"/>
              <a:ext cx="3704073" cy="1289413"/>
            </a:xfrm>
            <a:prstGeom prst="rect">
              <a:avLst/>
            </a:prstGeom>
          </p:spPr>
          <p:txBody>
            <a:bodyPr lIns="0" tIns="0" rIns="0" bIns="0" rtlCol="0" anchor="t">
              <a:spAutoFit/>
            </a:bodyPr>
            <a:lstStyle/>
            <a:p>
              <a:pPr lvl="0" algn="just">
                <a:lnSpc>
                  <a:spcPts val="2550"/>
                </a:lnSpc>
                <a:spcBef>
                  <a:spcPct val="0"/>
                </a:spcBef>
              </a:pPr>
              <a:r>
                <a:rPr lang="en-US" sz="1700" dirty="0">
                  <a:solidFill>
                    <a:srgbClr val="1C3249"/>
                  </a:solidFill>
                  <a:latin typeface="Open Sauce"/>
                </a:rPr>
                <a:t>Creating base and supporting stand and surface for the project.</a:t>
              </a:r>
              <a:endParaRPr lang="en-US" sz="1700" u="none" dirty="0">
                <a:solidFill>
                  <a:srgbClr val="1C3249"/>
                </a:solidFill>
                <a:latin typeface="Open Sauce"/>
              </a:endParaRPr>
            </a:p>
          </p:txBody>
        </p:sp>
      </p:gr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flipV="1">
            <a:off x="3087856" y="5274323"/>
            <a:ext cx="668426" cy="668426"/>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6806" y="6983983"/>
            <a:ext cx="754018" cy="754018"/>
          </a:xfrm>
          <a:prstGeom prst="rect">
            <a:avLst/>
          </a:prstGeom>
        </p:spPr>
      </p:pic>
      <p:pic>
        <p:nvPicPr>
          <p:cNvPr id="65" name="Picture 6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86698" y="5254510"/>
            <a:ext cx="828971" cy="828971"/>
          </a:xfrm>
          <a:prstGeom prst="rect">
            <a:avLst/>
          </a:prstGeom>
        </p:spPr>
      </p:pic>
      <p:pic>
        <p:nvPicPr>
          <p:cNvPr id="66" name="Picture 6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636139" y="6977795"/>
            <a:ext cx="609604" cy="609604"/>
          </a:xfrm>
          <a:prstGeom prst="rect">
            <a:avLst/>
          </a:prstGeom>
        </p:spPr>
      </p:pic>
      <p:pic>
        <p:nvPicPr>
          <p:cNvPr id="67" name="Picture 6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301464" y="5240626"/>
            <a:ext cx="842855" cy="842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1783508" y="4540494"/>
            <a:ext cx="5684092" cy="663589"/>
            <a:chOff x="0" y="0"/>
            <a:chExt cx="3809225" cy="884785"/>
          </a:xfrm>
        </p:grpSpPr>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64733" b="641"/>
            <a:stretch>
              <a:fillRect/>
            </a:stretch>
          </p:blipFill>
          <p:spPr>
            <a:xfrm rot="-10770927">
              <a:off x="1522321" y="9639"/>
              <a:ext cx="2283285" cy="865507"/>
            </a:xfrm>
            <a:prstGeom prst="rect">
              <a:avLst/>
            </a:prstGeom>
          </p:spPr>
        </p:pic>
        <p:pic>
          <p:nvPicPr>
            <p:cNvPr id="14" name="Picture 1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64733" b="641"/>
            <a:stretch>
              <a:fillRect/>
            </a:stretch>
          </p:blipFill>
          <p:spPr>
            <a:xfrm>
              <a:off x="0" y="0"/>
              <a:ext cx="2283285" cy="865507"/>
            </a:xfrm>
            <a:prstGeom prst="rect">
              <a:avLst/>
            </a:prstGeom>
          </p:spPr>
        </p:pic>
      </p:grpSp>
      <p:sp>
        <p:nvSpPr>
          <p:cNvPr id="15" name="TextBox 15"/>
          <p:cNvSpPr txBox="1"/>
          <p:nvPr/>
        </p:nvSpPr>
        <p:spPr>
          <a:xfrm>
            <a:off x="3037800" y="4560285"/>
            <a:ext cx="3175508" cy="589905"/>
          </a:xfrm>
          <a:prstGeom prst="rect">
            <a:avLst/>
          </a:prstGeom>
        </p:spPr>
        <p:txBody>
          <a:bodyPr wrap="square" lIns="0" tIns="0" rIns="0" bIns="0" rtlCol="0" anchor="t">
            <a:spAutoFit/>
          </a:bodyPr>
          <a:lstStyle/>
          <a:p>
            <a:pPr marL="0" lvl="0" indent="0" algn="l">
              <a:lnSpc>
                <a:spcPts val="4550"/>
              </a:lnSpc>
              <a:spcBef>
                <a:spcPct val="0"/>
              </a:spcBef>
            </a:pPr>
            <a:r>
              <a:rPr lang="en-US" sz="3500" dirty="0" smtClean="0">
                <a:solidFill>
                  <a:srgbClr val="EE8A50"/>
                </a:solidFill>
                <a:latin typeface="Open Sauce Bold"/>
              </a:rPr>
              <a:t>Circuit Design</a:t>
            </a:r>
            <a:endParaRPr lang="en-US" sz="3500" dirty="0">
              <a:solidFill>
                <a:srgbClr val="EE8A50"/>
              </a:solidFill>
              <a:latin typeface="Open Sauce Bold"/>
            </a:endParaRPr>
          </a:p>
        </p:txBody>
      </p:sp>
      <p:grpSp>
        <p:nvGrpSpPr>
          <p:cNvPr id="16" name="Group 16"/>
          <p:cNvGrpSpPr/>
          <p:nvPr/>
        </p:nvGrpSpPr>
        <p:grpSpPr>
          <a:xfrm>
            <a:off x="-226855" y="4318404"/>
            <a:ext cx="18730367" cy="81015"/>
            <a:chOff x="0" y="0"/>
            <a:chExt cx="4933101" cy="21337"/>
          </a:xfrm>
        </p:grpSpPr>
        <p:sp>
          <p:nvSpPr>
            <p:cNvPr id="17" name="Freeform 17"/>
            <p:cNvSpPr/>
            <p:nvPr/>
          </p:nvSpPr>
          <p:spPr>
            <a:xfrm>
              <a:off x="0" y="0"/>
              <a:ext cx="4933101" cy="21337"/>
            </a:xfrm>
            <a:custGeom>
              <a:avLst/>
              <a:gdLst/>
              <a:ahLst/>
              <a:cxnLst/>
              <a:rect l="l" t="t" r="r" b="b"/>
              <a:pathLst>
                <a:path w="4933101" h="21337">
                  <a:moveTo>
                    <a:pt x="0" y="0"/>
                  </a:moveTo>
                  <a:lnTo>
                    <a:pt x="4933101" y="0"/>
                  </a:lnTo>
                  <a:lnTo>
                    <a:pt x="4933101" y="21337"/>
                  </a:lnTo>
                  <a:lnTo>
                    <a:pt x="0" y="21337"/>
                  </a:lnTo>
                  <a:close/>
                </a:path>
              </a:pathLst>
            </a:custGeom>
            <a:solidFill>
              <a:srgbClr val="EE8A50"/>
            </a:solidFill>
          </p:spPr>
        </p:sp>
        <p:sp>
          <p:nvSpPr>
            <p:cNvPr id="18" name="TextBox 18"/>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1063601" y="1142200"/>
            <a:ext cx="9386237" cy="1384995"/>
          </a:xfrm>
          <a:prstGeom prst="rect">
            <a:avLst/>
          </a:prstGeom>
        </p:spPr>
        <p:txBody>
          <a:bodyPr lIns="0" tIns="0" rIns="0" bIns="0" rtlCol="0" anchor="t">
            <a:spAutoFit/>
          </a:bodyPr>
          <a:lstStyle/>
          <a:p>
            <a:pPr marL="0" lvl="0" indent="0" algn="l">
              <a:lnSpc>
                <a:spcPts val="10800"/>
              </a:lnSpc>
              <a:spcBef>
                <a:spcPct val="0"/>
              </a:spcBef>
            </a:pPr>
            <a:r>
              <a:rPr lang="en-US" sz="9000" dirty="0" smtClean="0">
                <a:solidFill>
                  <a:srgbClr val="1C3249"/>
                </a:solidFill>
                <a:latin typeface="Fredoka One" panose="02000000000000000000"/>
              </a:rPr>
              <a:t>System Design</a:t>
            </a:r>
            <a:endParaRPr lang="en-US" sz="9000" dirty="0">
              <a:solidFill>
                <a:srgbClr val="1C3249"/>
              </a:solidFill>
              <a:latin typeface="Fredoka One" panose="02000000000000000000"/>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6454" y="5266568"/>
            <a:ext cx="10325100" cy="49954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content.instructables.com/FVN/3M9U/IVO47TRC/FVN3M9UIVO47TRC.png?auto=webp&amp;frame=1&amp;fit=bounds&amp;md=50cff283be2076ace82e0d1929e6f48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68354" y="4818886"/>
            <a:ext cx="9913736" cy="517131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2"/>
          <p:cNvGrpSpPr/>
          <p:nvPr/>
        </p:nvGrpSpPr>
        <p:grpSpPr>
          <a:xfrm>
            <a:off x="1783508" y="4540494"/>
            <a:ext cx="5455492" cy="663589"/>
            <a:chOff x="0" y="0"/>
            <a:chExt cx="3809225" cy="884785"/>
          </a:xfrm>
        </p:grpSpPr>
        <p:pic>
          <p:nvPicPr>
            <p:cNvPr id="13" name="Picture 13"/>
            <p:cNvPicPr>
              <a:picLocks noChangeAspect="1"/>
            </p:cNvPicPr>
            <p:nvPr/>
          </p:nvPicPr>
          <p:blipFill>
            <a:blip r:embed="rId2">
              <a:extLst>
                <a:ext uri="{28A0092B-C50C-407E-A947-70E740481C1C}">
                  <a14:useLocalDpi xmlns:a14="http://schemas.microsoft.com/office/drawing/2010/main" val="0"/>
                </a:ext>
              </a:extLst>
            </a:blip>
            <a:srcRect r="64733" b="641"/>
            <a:stretch>
              <a:fillRect/>
            </a:stretch>
          </p:blipFill>
          <p:spPr>
            <a:xfrm rot="-10770927">
              <a:off x="1522321" y="9639"/>
              <a:ext cx="2283285" cy="865507"/>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Lst>
            </a:blip>
            <a:srcRect r="64733" b="641"/>
            <a:stretch>
              <a:fillRect/>
            </a:stretch>
          </p:blipFill>
          <p:spPr>
            <a:xfrm>
              <a:off x="0" y="0"/>
              <a:ext cx="2283285" cy="865507"/>
            </a:xfrm>
            <a:prstGeom prst="rect">
              <a:avLst/>
            </a:prstGeom>
          </p:spPr>
        </p:pic>
      </p:grpSp>
      <p:sp>
        <p:nvSpPr>
          <p:cNvPr id="15" name="TextBox 15"/>
          <p:cNvSpPr txBox="1"/>
          <p:nvPr/>
        </p:nvSpPr>
        <p:spPr>
          <a:xfrm>
            <a:off x="2923500" y="4560248"/>
            <a:ext cx="3175508" cy="589905"/>
          </a:xfrm>
          <a:prstGeom prst="rect">
            <a:avLst/>
          </a:prstGeom>
        </p:spPr>
        <p:txBody>
          <a:bodyPr wrap="square" lIns="0" tIns="0" rIns="0" bIns="0" rtlCol="0" anchor="t">
            <a:spAutoFit/>
          </a:bodyPr>
          <a:lstStyle/>
          <a:p>
            <a:pPr marL="0" lvl="0" indent="0" algn="l">
              <a:lnSpc>
                <a:spcPts val="4550"/>
              </a:lnSpc>
              <a:spcBef>
                <a:spcPct val="0"/>
              </a:spcBef>
            </a:pPr>
            <a:r>
              <a:rPr lang="en-US" sz="3500" dirty="0" smtClean="0">
                <a:solidFill>
                  <a:srgbClr val="EE8A50"/>
                </a:solidFill>
                <a:latin typeface="Open Sauce Bold"/>
              </a:rPr>
              <a:t>Model Design</a:t>
            </a:r>
            <a:endParaRPr lang="en-US" sz="3500" dirty="0">
              <a:solidFill>
                <a:srgbClr val="EE8A50"/>
              </a:solidFill>
              <a:latin typeface="Open Sauce Bold"/>
            </a:endParaRPr>
          </a:p>
        </p:txBody>
      </p:sp>
      <p:grpSp>
        <p:nvGrpSpPr>
          <p:cNvPr id="16" name="Group 16"/>
          <p:cNvGrpSpPr/>
          <p:nvPr/>
        </p:nvGrpSpPr>
        <p:grpSpPr>
          <a:xfrm>
            <a:off x="-226855" y="4318404"/>
            <a:ext cx="18730367" cy="81015"/>
            <a:chOff x="0" y="0"/>
            <a:chExt cx="4933101" cy="21337"/>
          </a:xfrm>
        </p:grpSpPr>
        <p:sp>
          <p:nvSpPr>
            <p:cNvPr id="17" name="Freeform 17"/>
            <p:cNvSpPr/>
            <p:nvPr/>
          </p:nvSpPr>
          <p:spPr>
            <a:xfrm>
              <a:off x="0" y="0"/>
              <a:ext cx="4933101" cy="21337"/>
            </a:xfrm>
            <a:custGeom>
              <a:avLst/>
              <a:gdLst/>
              <a:ahLst/>
              <a:cxnLst/>
              <a:rect l="l" t="t" r="r" b="b"/>
              <a:pathLst>
                <a:path w="4933101" h="21337">
                  <a:moveTo>
                    <a:pt x="0" y="0"/>
                  </a:moveTo>
                  <a:lnTo>
                    <a:pt x="4933101" y="0"/>
                  </a:lnTo>
                  <a:lnTo>
                    <a:pt x="4933101" y="21337"/>
                  </a:lnTo>
                  <a:lnTo>
                    <a:pt x="0" y="21337"/>
                  </a:lnTo>
                  <a:close/>
                </a:path>
              </a:pathLst>
            </a:custGeom>
            <a:solidFill>
              <a:srgbClr val="EE8A50"/>
            </a:solidFill>
          </p:spPr>
        </p:sp>
        <p:sp>
          <p:nvSpPr>
            <p:cNvPr id="18" name="TextBox 18"/>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1063601" y="1142200"/>
            <a:ext cx="9386237" cy="1384995"/>
          </a:xfrm>
          <a:prstGeom prst="rect">
            <a:avLst/>
          </a:prstGeom>
        </p:spPr>
        <p:txBody>
          <a:bodyPr lIns="0" tIns="0" rIns="0" bIns="0" rtlCol="0" anchor="t">
            <a:spAutoFit/>
          </a:bodyPr>
          <a:lstStyle/>
          <a:p>
            <a:pPr marL="0" lvl="0" indent="0" algn="l">
              <a:lnSpc>
                <a:spcPts val="10800"/>
              </a:lnSpc>
              <a:spcBef>
                <a:spcPct val="0"/>
              </a:spcBef>
            </a:pPr>
            <a:r>
              <a:rPr lang="en-US" sz="9000" dirty="0" smtClean="0">
                <a:solidFill>
                  <a:srgbClr val="1C3249"/>
                </a:solidFill>
                <a:latin typeface="Fredoka One" panose="02000000000000000000"/>
              </a:rPr>
              <a:t>System Design</a:t>
            </a:r>
            <a:endParaRPr lang="en-US" sz="9000" dirty="0">
              <a:solidFill>
                <a:srgbClr val="1C3249"/>
              </a:solidFill>
              <a:latin typeface="Fredoka One" panose="0200000000000000000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28700"/>
            <a:ext cx="11696700" cy="1154162"/>
          </a:xfrm>
          <a:prstGeom prst="rect">
            <a:avLst/>
          </a:prstGeom>
        </p:spPr>
        <p:txBody>
          <a:bodyPr wrap="square" lIns="0" tIns="0" rIns="0" bIns="0" rtlCol="0" anchor="t">
            <a:spAutoFit/>
          </a:bodyPr>
          <a:lstStyle/>
          <a:p>
            <a:pPr marL="0" lvl="0" indent="0" algn="l">
              <a:lnSpc>
                <a:spcPts val="9000"/>
              </a:lnSpc>
              <a:spcBef>
                <a:spcPct val="0"/>
              </a:spcBef>
            </a:pPr>
            <a:r>
              <a:rPr lang="en-US" sz="7500" u="none" dirty="0" smtClean="0">
                <a:solidFill>
                  <a:srgbClr val="1C3249"/>
                </a:solidFill>
                <a:latin typeface="Fredoka One" panose="02000000000000000000"/>
              </a:rPr>
              <a:t>General Working Process</a:t>
            </a:r>
            <a:endParaRPr lang="en-US" sz="7500" u="none" dirty="0">
              <a:solidFill>
                <a:srgbClr val="1C3249"/>
              </a:solidFill>
              <a:latin typeface="Fredoka One" panose="02000000000000000000"/>
            </a:endParaRPr>
          </a:p>
        </p:txBody>
      </p:sp>
      <p:pic>
        <p:nvPicPr>
          <p:cNvPr id="4" name="Picture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154286" y="4017256"/>
            <a:ext cx="1971245" cy="1874475"/>
          </a:xfrm>
          <a:prstGeom prst="rect">
            <a:avLst/>
          </a:prstGeom>
        </p:spPr>
      </p:pic>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959200" y="4017256"/>
            <a:ext cx="1971245" cy="1874475"/>
          </a:xfrm>
          <a:prstGeom prst="rect">
            <a:avLst/>
          </a:prstGeom>
        </p:spPr>
      </p:pic>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694131" y="4017256"/>
            <a:ext cx="1971245" cy="1874475"/>
          </a:xfrm>
          <a:prstGeom prst="rect">
            <a:avLst/>
          </a:prstGeom>
        </p:spPr>
      </p:pic>
      <p:grpSp>
        <p:nvGrpSpPr>
          <p:cNvPr id="20" name="Group 20"/>
          <p:cNvGrpSpPr/>
          <p:nvPr/>
        </p:nvGrpSpPr>
        <p:grpSpPr>
          <a:xfrm>
            <a:off x="14177433" y="4374815"/>
            <a:ext cx="1092857" cy="1092857"/>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F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grpSp>
        <p:nvGrpSpPr>
          <p:cNvPr id="25" name="Group 25"/>
          <p:cNvGrpSpPr/>
          <p:nvPr/>
        </p:nvGrpSpPr>
        <p:grpSpPr>
          <a:xfrm>
            <a:off x="1721316" y="6360111"/>
            <a:ext cx="4598881" cy="1834840"/>
            <a:chOff x="0" y="0"/>
            <a:chExt cx="6131841" cy="2446453"/>
          </a:xfrm>
        </p:grpSpPr>
        <p:sp>
          <p:nvSpPr>
            <p:cNvPr id="26" name="TextBox 26"/>
            <p:cNvSpPr txBox="1"/>
            <p:nvPr/>
          </p:nvSpPr>
          <p:spPr>
            <a:xfrm>
              <a:off x="19675" y="0"/>
              <a:ext cx="6112166" cy="685800"/>
            </a:xfrm>
            <a:prstGeom prst="rect">
              <a:avLst/>
            </a:prstGeom>
          </p:spPr>
          <p:txBody>
            <a:bodyPr lIns="0" tIns="0" rIns="0" bIns="0" rtlCol="0" anchor="t">
              <a:spAutoFit/>
            </a:bodyPr>
            <a:lstStyle/>
            <a:p>
              <a:pPr marL="0" lvl="0" indent="0">
                <a:lnSpc>
                  <a:spcPts val="4200"/>
                </a:lnSpc>
                <a:spcBef>
                  <a:spcPct val="0"/>
                </a:spcBef>
              </a:pPr>
              <a:r>
                <a:rPr lang="en-US" sz="3500" u="none" dirty="0" smtClean="0">
                  <a:solidFill>
                    <a:srgbClr val="1C3249"/>
                  </a:solidFill>
                  <a:latin typeface="Open Sauce SemiBold"/>
                </a:rPr>
                <a:t>Adding LDR Module</a:t>
              </a:r>
              <a:endParaRPr lang="en-US" sz="3500" u="none" dirty="0">
                <a:solidFill>
                  <a:srgbClr val="1C3249"/>
                </a:solidFill>
                <a:latin typeface="Open Sauce SemiBold"/>
              </a:endParaRPr>
            </a:p>
          </p:txBody>
        </p:sp>
        <p:sp>
          <p:nvSpPr>
            <p:cNvPr id="27" name="TextBox 27"/>
            <p:cNvSpPr txBox="1"/>
            <p:nvPr/>
          </p:nvSpPr>
          <p:spPr>
            <a:xfrm>
              <a:off x="0" y="851400"/>
              <a:ext cx="4995342" cy="1595053"/>
            </a:xfrm>
            <a:prstGeom prst="rect">
              <a:avLst/>
            </a:prstGeom>
          </p:spPr>
          <p:txBody>
            <a:bodyPr lIns="0" tIns="0" rIns="0" bIns="0" rtlCol="0" anchor="t">
              <a:spAutoFit/>
            </a:bodyPr>
            <a:lstStyle/>
            <a:p>
              <a:pPr lvl="0" algn="just">
                <a:lnSpc>
                  <a:spcPts val="3220"/>
                </a:lnSpc>
                <a:spcBef>
                  <a:spcPct val="0"/>
                </a:spcBef>
              </a:pPr>
              <a:r>
                <a:rPr lang="en-US" sz="2300" dirty="0" smtClean="0">
                  <a:solidFill>
                    <a:srgbClr val="1C3249"/>
                  </a:solidFill>
                  <a:latin typeface="Open Sauce"/>
                </a:rPr>
                <a:t>At first</a:t>
              </a:r>
              <a:r>
                <a:rPr lang="en-US" sz="2300" dirty="0">
                  <a:solidFill>
                    <a:srgbClr val="1C3249"/>
                  </a:solidFill>
                  <a:latin typeface="Open Sauce"/>
                </a:rPr>
                <a:t>, we will add 2 LDR to our solar panel's east and west surfaces.</a:t>
              </a:r>
              <a:endParaRPr lang="en-US" sz="2300" u="none" dirty="0">
                <a:solidFill>
                  <a:srgbClr val="1C3249"/>
                </a:solidFill>
                <a:latin typeface="Open Sauce"/>
              </a:endParaRPr>
            </a:p>
          </p:txBody>
        </p:sp>
      </p:grpSp>
      <p:grpSp>
        <p:nvGrpSpPr>
          <p:cNvPr id="28" name="Group 28"/>
          <p:cNvGrpSpPr/>
          <p:nvPr/>
        </p:nvGrpSpPr>
        <p:grpSpPr>
          <a:xfrm>
            <a:off x="7563892" y="6360111"/>
            <a:ext cx="4598881" cy="1424471"/>
            <a:chOff x="0" y="0"/>
            <a:chExt cx="6131841" cy="1899295"/>
          </a:xfrm>
        </p:grpSpPr>
        <p:sp>
          <p:nvSpPr>
            <p:cNvPr id="29" name="TextBox 29"/>
            <p:cNvSpPr txBox="1"/>
            <p:nvPr/>
          </p:nvSpPr>
          <p:spPr>
            <a:xfrm>
              <a:off x="19675" y="0"/>
              <a:ext cx="6112166" cy="685800"/>
            </a:xfrm>
            <a:prstGeom prst="rect">
              <a:avLst/>
            </a:prstGeom>
          </p:spPr>
          <p:txBody>
            <a:bodyPr lIns="0" tIns="0" rIns="0" bIns="0" rtlCol="0" anchor="t">
              <a:spAutoFit/>
            </a:bodyPr>
            <a:lstStyle/>
            <a:p>
              <a:pPr marL="0" lvl="0" indent="0">
                <a:lnSpc>
                  <a:spcPts val="4200"/>
                </a:lnSpc>
                <a:spcBef>
                  <a:spcPct val="0"/>
                </a:spcBef>
              </a:pPr>
              <a:r>
                <a:rPr lang="en-US" sz="3500" u="none" dirty="0" smtClean="0">
                  <a:solidFill>
                    <a:srgbClr val="1C3249"/>
                  </a:solidFill>
                  <a:latin typeface="Open Sauce SemiBold"/>
                </a:rPr>
                <a:t>Servo Motor</a:t>
              </a:r>
              <a:endParaRPr lang="en-US" sz="3500" u="none" dirty="0">
                <a:solidFill>
                  <a:srgbClr val="1C3249"/>
                </a:solidFill>
                <a:latin typeface="Open Sauce SemiBold"/>
              </a:endParaRPr>
            </a:p>
          </p:txBody>
        </p:sp>
        <p:sp>
          <p:nvSpPr>
            <p:cNvPr id="30" name="TextBox 30"/>
            <p:cNvSpPr txBox="1"/>
            <p:nvPr/>
          </p:nvSpPr>
          <p:spPr>
            <a:xfrm>
              <a:off x="0" y="851400"/>
              <a:ext cx="4995342" cy="1047895"/>
            </a:xfrm>
            <a:prstGeom prst="rect">
              <a:avLst/>
            </a:prstGeom>
          </p:spPr>
          <p:txBody>
            <a:bodyPr lIns="0" tIns="0" rIns="0" bIns="0" rtlCol="0" anchor="t">
              <a:spAutoFit/>
            </a:bodyPr>
            <a:lstStyle/>
            <a:p>
              <a:pPr lvl="0" algn="just">
                <a:lnSpc>
                  <a:spcPts val="3220"/>
                </a:lnSpc>
                <a:spcBef>
                  <a:spcPct val="0"/>
                </a:spcBef>
              </a:pPr>
              <a:r>
                <a:rPr lang="en-US" sz="2300" dirty="0">
                  <a:solidFill>
                    <a:srgbClr val="1C3249"/>
                  </a:solidFill>
                  <a:latin typeface="Open Sauce"/>
                </a:rPr>
                <a:t>We will add a servo motor on the solar panels base.</a:t>
              </a:r>
              <a:endParaRPr lang="en-US" sz="2300" u="none" dirty="0">
                <a:solidFill>
                  <a:srgbClr val="1C3249"/>
                </a:solidFill>
                <a:latin typeface="Open Sauce"/>
              </a:endParaRPr>
            </a:p>
          </p:txBody>
        </p:sp>
      </p:grpSp>
      <p:grpSp>
        <p:nvGrpSpPr>
          <p:cNvPr id="31" name="Group 31"/>
          <p:cNvGrpSpPr/>
          <p:nvPr/>
        </p:nvGrpSpPr>
        <p:grpSpPr>
          <a:xfrm>
            <a:off x="13012483" y="6360111"/>
            <a:ext cx="4598881" cy="1424471"/>
            <a:chOff x="0" y="0"/>
            <a:chExt cx="6131841" cy="1899295"/>
          </a:xfrm>
        </p:grpSpPr>
        <p:sp>
          <p:nvSpPr>
            <p:cNvPr id="32" name="TextBox 32"/>
            <p:cNvSpPr txBox="1"/>
            <p:nvPr/>
          </p:nvSpPr>
          <p:spPr>
            <a:xfrm>
              <a:off x="19675" y="0"/>
              <a:ext cx="6112166" cy="685800"/>
            </a:xfrm>
            <a:prstGeom prst="rect">
              <a:avLst/>
            </a:prstGeom>
          </p:spPr>
          <p:txBody>
            <a:bodyPr lIns="0" tIns="0" rIns="0" bIns="0" rtlCol="0" anchor="t">
              <a:spAutoFit/>
            </a:bodyPr>
            <a:lstStyle/>
            <a:p>
              <a:pPr marL="0" lvl="0" indent="0">
                <a:lnSpc>
                  <a:spcPts val="4200"/>
                </a:lnSpc>
                <a:spcBef>
                  <a:spcPct val="0"/>
                </a:spcBef>
              </a:pPr>
              <a:r>
                <a:rPr lang="en-US" sz="3500" u="none" dirty="0" smtClean="0">
                  <a:solidFill>
                    <a:srgbClr val="1C3249"/>
                  </a:solidFill>
                  <a:latin typeface="Open Sauce SemiBold"/>
                </a:rPr>
                <a:t>Programming</a:t>
              </a:r>
              <a:endParaRPr lang="en-US" sz="3500" u="none" dirty="0">
                <a:solidFill>
                  <a:srgbClr val="1C3249"/>
                </a:solidFill>
                <a:latin typeface="Open Sauce SemiBold"/>
              </a:endParaRPr>
            </a:p>
          </p:txBody>
        </p:sp>
        <p:sp>
          <p:nvSpPr>
            <p:cNvPr id="33" name="TextBox 33"/>
            <p:cNvSpPr txBox="1"/>
            <p:nvPr/>
          </p:nvSpPr>
          <p:spPr>
            <a:xfrm>
              <a:off x="0" y="851400"/>
              <a:ext cx="4995342" cy="1047895"/>
            </a:xfrm>
            <a:prstGeom prst="rect">
              <a:avLst/>
            </a:prstGeom>
          </p:spPr>
          <p:txBody>
            <a:bodyPr lIns="0" tIns="0" rIns="0" bIns="0" rtlCol="0" anchor="t">
              <a:spAutoFit/>
            </a:bodyPr>
            <a:lstStyle/>
            <a:p>
              <a:pPr lvl="0" algn="just">
                <a:lnSpc>
                  <a:spcPts val="3220"/>
                </a:lnSpc>
                <a:spcBef>
                  <a:spcPct val="0"/>
                </a:spcBef>
              </a:pPr>
              <a:r>
                <a:rPr lang="en-US" sz="2300" dirty="0">
                  <a:solidFill>
                    <a:srgbClr val="1C3249"/>
                  </a:solidFill>
                  <a:latin typeface="Open Sauce"/>
                </a:rPr>
                <a:t>We will write a program and boot it in Arduino.</a:t>
              </a:r>
              <a:endParaRPr lang="en-US" sz="2300" u="none" dirty="0">
                <a:solidFill>
                  <a:srgbClr val="1C3249"/>
                </a:solidFill>
                <a:latin typeface="Open Sauce"/>
              </a:endParaRPr>
            </a:p>
          </p:txBody>
        </p:sp>
      </p:gr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4187" y="4531051"/>
            <a:ext cx="780382" cy="780382"/>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6496" y="4491500"/>
            <a:ext cx="800649" cy="800649"/>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19059" y="4634418"/>
            <a:ext cx="609604" cy="6096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226855" y="4004079"/>
            <a:ext cx="18730367" cy="65751"/>
            <a:chOff x="0" y="0"/>
            <a:chExt cx="4933101" cy="17317"/>
          </a:xfrm>
        </p:grpSpPr>
        <p:sp>
          <p:nvSpPr>
            <p:cNvPr id="8" name="Freeform 8"/>
            <p:cNvSpPr/>
            <p:nvPr/>
          </p:nvSpPr>
          <p:spPr>
            <a:xfrm>
              <a:off x="0" y="0"/>
              <a:ext cx="4933101" cy="17317"/>
            </a:xfrm>
            <a:custGeom>
              <a:avLst/>
              <a:gdLst/>
              <a:ahLst/>
              <a:cxnLst/>
              <a:rect l="l" t="t" r="r" b="b"/>
              <a:pathLst>
                <a:path w="4933101" h="17317">
                  <a:moveTo>
                    <a:pt x="0" y="0"/>
                  </a:moveTo>
                  <a:lnTo>
                    <a:pt x="4933101" y="0"/>
                  </a:lnTo>
                  <a:lnTo>
                    <a:pt x="4933101" y="17317"/>
                  </a:lnTo>
                  <a:lnTo>
                    <a:pt x="0" y="17317"/>
                  </a:lnTo>
                  <a:close/>
                </a:path>
              </a:pathLst>
            </a:custGeom>
            <a:solidFill>
              <a:srgbClr val="EE8A50"/>
            </a:solidFill>
          </p:spPr>
        </p:sp>
        <p:sp>
          <p:nvSpPr>
            <p:cNvPr id="9" name="TextBox 9"/>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1241168" y="1250410"/>
            <a:ext cx="14713261" cy="1018036"/>
          </a:xfrm>
          <a:prstGeom prst="rect">
            <a:avLst/>
          </a:prstGeom>
        </p:spPr>
        <p:txBody>
          <a:bodyPr lIns="0" tIns="0" rIns="0" bIns="0" rtlCol="0" anchor="t">
            <a:spAutoFit/>
          </a:bodyPr>
          <a:lstStyle/>
          <a:p>
            <a:pPr>
              <a:lnSpc>
                <a:spcPts val="8400"/>
              </a:lnSpc>
            </a:pPr>
            <a:r>
              <a:rPr lang="en-US" sz="7000" dirty="0" smtClean="0">
                <a:solidFill>
                  <a:srgbClr val="1C3249"/>
                </a:solidFill>
                <a:latin typeface="Fredoka One" panose="02000000000000000000"/>
              </a:rPr>
              <a:t>Working Procedure</a:t>
            </a:r>
            <a:endParaRPr lang="en-US" sz="7000" dirty="0">
              <a:solidFill>
                <a:srgbClr val="1C3249"/>
              </a:solidFill>
              <a:latin typeface="Fredoka One" panose="02000000000000000000"/>
            </a:endParaRPr>
          </a:p>
        </p:txBody>
      </p:sp>
      <p:sp>
        <p:nvSpPr>
          <p:cNvPr id="33" name="TextBox 20"/>
          <p:cNvSpPr txBox="1"/>
          <p:nvPr/>
        </p:nvSpPr>
        <p:spPr>
          <a:xfrm>
            <a:off x="1335300" y="4521444"/>
            <a:ext cx="15687653" cy="4985980"/>
          </a:xfrm>
          <a:prstGeom prst="rect">
            <a:avLst/>
          </a:prstGeom>
        </p:spPr>
        <p:txBody>
          <a:bodyPr wrap="square" lIns="0" tIns="0" rIns="0" bIns="0" rtlCol="0" anchor="t">
            <a:spAutoFit/>
          </a:bodyPr>
          <a:lstStyle/>
          <a:p>
            <a:pPr lvl="0" algn="just">
              <a:lnSpc>
                <a:spcPct val="150000"/>
              </a:lnSpc>
              <a:spcBef>
                <a:spcPct val="0"/>
              </a:spcBef>
            </a:pPr>
            <a:r>
              <a:rPr lang="en-US" sz="2400" dirty="0">
                <a:solidFill>
                  <a:srgbClr val="1C3249"/>
                </a:solidFill>
                <a:latin typeface="Open Sauce"/>
              </a:rPr>
              <a:t>The solar panel should face the sun to harness maximum power. So, our system has two steps, first is to detect the position of sun and second is to move along with it. </a:t>
            </a:r>
            <a:endParaRPr lang="en-US" sz="2400" dirty="0">
              <a:solidFill>
                <a:srgbClr val="1C3249"/>
              </a:solidFill>
              <a:latin typeface="Open Sauce"/>
            </a:endParaRPr>
          </a:p>
          <a:p>
            <a:pPr lvl="0" algn="just">
              <a:lnSpc>
                <a:spcPct val="150000"/>
              </a:lnSpc>
              <a:spcBef>
                <a:spcPct val="0"/>
              </a:spcBef>
            </a:pPr>
            <a:endParaRPr lang="en-US" sz="2400" dirty="0">
              <a:solidFill>
                <a:srgbClr val="1C3249"/>
              </a:solidFill>
              <a:latin typeface="Open Sauce"/>
            </a:endParaRPr>
          </a:p>
          <a:p>
            <a:pPr lvl="0" algn="just">
              <a:lnSpc>
                <a:spcPct val="150000"/>
              </a:lnSpc>
              <a:spcBef>
                <a:spcPct val="0"/>
              </a:spcBef>
            </a:pPr>
            <a:r>
              <a:rPr lang="en-US" sz="2400" b="1" dirty="0">
                <a:solidFill>
                  <a:srgbClr val="1C3249"/>
                </a:solidFill>
                <a:latin typeface="Open Sauce"/>
              </a:rPr>
              <a:t>Detecting the position of the Sun: </a:t>
            </a:r>
            <a:r>
              <a:rPr lang="en-US" sz="2400" dirty="0">
                <a:solidFill>
                  <a:srgbClr val="1C3249"/>
                </a:solidFill>
                <a:latin typeface="Open Sauce"/>
              </a:rPr>
              <a:t>We measure the intensity of light with LDRs using Arduino and compare the intensity of light falling on both LDRs. The LDRs are placed on the edges of the solar panel as shown in the figure below. Based on the intensity of light on the LDR, we give the signal to the servo motor to cause the movement. When the intensity of the light falling on the right LDR is more, the panel turns towards the right and if the intensity is higher on the left then the panel slowly turns towards the left side.</a:t>
            </a:r>
            <a:endParaRPr lang="en-US" sz="2400" dirty="0">
              <a:solidFill>
                <a:srgbClr val="1C3249"/>
              </a:solidFill>
              <a:latin typeface="Open Sauce"/>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226855" y="4004079"/>
            <a:ext cx="18730367" cy="65751"/>
            <a:chOff x="0" y="0"/>
            <a:chExt cx="4933101" cy="17317"/>
          </a:xfrm>
        </p:grpSpPr>
        <p:sp>
          <p:nvSpPr>
            <p:cNvPr id="8" name="Freeform 8"/>
            <p:cNvSpPr/>
            <p:nvPr/>
          </p:nvSpPr>
          <p:spPr>
            <a:xfrm>
              <a:off x="0" y="0"/>
              <a:ext cx="4933101" cy="17317"/>
            </a:xfrm>
            <a:custGeom>
              <a:avLst/>
              <a:gdLst/>
              <a:ahLst/>
              <a:cxnLst/>
              <a:rect l="l" t="t" r="r" b="b"/>
              <a:pathLst>
                <a:path w="4933101" h="17317">
                  <a:moveTo>
                    <a:pt x="0" y="0"/>
                  </a:moveTo>
                  <a:lnTo>
                    <a:pt x="4933101" y="0"/>
                  </a:lnTo>
                  <a:lnTo>
                    <a:pt x="4933101" y="17317"/>
                  </a:lnTo>
                  <a:lnTo>
                    <a:pt x="0" y="17317"/>
                  </a:lnTo>
                  <a:close/>
                </a:path>
              </a:pathLst>
            </a:custGeom>
            <a:solidFill>
              <a:srgbClr val="EE8A50"/>
            </a:solidFill>
          </p:spPr>
        </p:sp>
        <p:sp>
          <p:nvSpPr>
            <p:cNvPr id="9" name="TextBox 9"/>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a:off x="1241168" y="4351780"/>
            <a:ext cx="432512" cy="411280"/>
            <a:chOff x="0" y="0"/>
            <a:chExt cx="576683" cy="548373"/>
          </a:xfrm>
        </p:grpSpPr>
        <p:pic>
          <p:nvPicPr>
            <p:cNvPr id="11" name="Picture 11"/>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576683" cy="548373"/>
            </a:xfrm>
            <a:prstGeom prst="rect">
              <a:avLst/>
            </a:prstGeom>
          </p:spPr>
        </p:pic>
        <p:grpSp>
          <p:nvGrpSpPr>
            <p:cNvPr id="12" name="Group 12"/>
            <p:cNvGrpSpPr/>
            <p:nvPr/>
          </p:nvGrpSpPr>
          <p:grpSpPr>
            <a:xfrm>
              <a:off x="52258" y="32525"/>
              <a:ext cx="451797" cy="45179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249"/>
              </a:soli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000"/>
                  </a:lnSpc>
                </a:pPr>
              </a:p>
            </p:txBody>
          </p:sp>
        </p:grpSp>
        <p:sp>
          <p:nvSpPr>
            <p:cNvPr id="15" name="TextBox 15"/>
            <p:cNvSpPr txBox="1"/>
            <p:nvPr/>
          </p:nvSpPr>
          <p:spPr>
            <a:xfrm>
              <a:off x="180264" y="-57150"/>
              <a:ext cx="146926" cy="566229"/>
            </a:xfrm>
            <a:prstGeom prst="rect">
              <a:avLst/>
            </a:prstGeom>
          </p:spPr>
          <p:txBody>
            <a:bodyPr lIns="0" tIns="0" rIns="0" bIns="0" rtlCol="0" anchor="t">
              <a:spAutoFit/>
            </a:bodyPr>
            <a:lstStyle/>
            <a:p>
              <a:pPr marL="0" lvl="0" indent="0">
                <a:lnSpc>
                  <a:spcPts val="3530"/>
                </a:lnSpc>
                <a:spcBef>
                  <a:spcPct val="0"/>
                </a:spcBef>
              </a:pPr>
              <a:r>
                <a:rPr lang="en-US" sz="2520">
                  <a:solidFill>
                    <a:srgbClr val="FFFFFF"/>
                  </a:solidFill>
                  <a:latin typeface="Fredoka One Bold"/>
                </a:rPr>
                <a:t>1</a:t>
              </a:r>
              <a:endParaRPr lang="en-US" sz="2520">
                <a:solidFill>
                  <a:srgbClr val="FFFFFF"/>
                </a:solidFill>
                <a:latin typeface="Fredoka One Bold"/>
              </a:endParaRPr>
            </a:p>
          </p:txBody>
        </p:sp>
      </p:grpSp>
      <p:sp>
        <p:nvSpPr>
          <p:cNvPr id="19" name="TextBox 19"/>
          <p:cNvSpPr txBox="1"/>
          <p:nvPr/>
        </p:nvSpPr>
        <p:spPr>
          <a:xfrm>
            <a:off x="1241168" y="1250410"/>
            <a:ext cx="14713261" cy="1018036"/>
          </a:xfrm>
          <a:prstGeom prst="rect">
            <a:avLst/>
          </a:prstGeom>
        </p:spPr>
        <p:txBody>
          <a:bodyPr lIns="0" tIns="0" rIns="0" bIns="0" rtlCol="0" anchor="t">
            <a:spAutoFit/>
          </a:bodyPr>
          <a:lstStyle/>
          <a:p>
            <a:pPr>
              <a:lnSpc>
                <a:spcPts val="8400"/>
              </a:lnSpc>
            </a:pPr>
            <a:r>
              <a:rPr lang="en-US" sz="7000" dirty="0" smtClean="0">
                <a:solidFill>
                  <a:srgbClr val="1C3249"/>
                </a:solidFill>
                <a:latin typeface="Fredoka One" panose="02000000000000000000"/>
              </a:rPr>
              <a:t>Result With Image</a:t>
            </a:r>
            <a:endParaRPr lang="en-US" sz="7000" dirty="0">
              <a:solidFill>
                <a:srgbClr val="1C3249"/>
              </a:solidFill>
              <a:latin typeface="Fredoka One" panose="02000000000000000000"/>
            </a:endParaRPr>
          </a:p>
        </p:txBody>
      </p:sp>
      <p:grpSp>
        <p:nvGrpSpPr>
          <p:cNvPr id="20" name="Group 20"/>
          <p:cNvGrpSpPr/>
          <p:nvPr/>
        </p:nvGrpSpPr>
        <p:grpSpPr>
          <a:xfrm>
            <a:off x="7014149" y="4351780"/>
            <a:ext cx="432512" cy="411280"/>
            <a:chOff x="0" y="0"/>
            <a:chExt cx="576683" cy="548373"/>
          </a:xfrm>
        </p:grpSpPr>
        <p:pic>
          <p:nvPicPr>
            <p:cNvPr id="21" name="Picture 21"/>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576683" cy="548373"/>
            </a:xfrm>
            <a:prstGeom prst="rect">
              <a:avLst/>
            </a:prstGeom>
          </p:spPr>
        </p:pic>
        <p:grpSp>
          <p:nvGrpSpPr>
            <p:cNvPr id="22" name="Group 22"/>
            <p:cNvGrpSpPr/>
            <p:nvPr/>
          </p:nvGrpSpPr>
          <p:grpSpPr>
            <a:xfrm>
              <a:off x="52258" y="32525"/>
              <a:ext cx="451797" cy="451797"/>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249"/>
              </a:soli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000"/>
                  </a:lnSpc>
                </a:pPr>
              </a:p>
            </p:txBody>
          </p:sp>
        </p:grpSp>
        <p:sp>
          <p:nvSpPr>
            <p:cNvPr id="25" name="TextBox 25"/>
            <p:cNvSpPr txBox="1"/>
            <p:nvPr/>
          </p:nvSpPr>
          <p:spPr>
            <a:xfrm>
              <a:off x="180264" y="-57150"/>
              <a:ext cx="146926" cy="566229"/>
            </a:xfrm>
            <a:prstGeom prst="rect">
              <a:avLst/>
            </a:prstGeom>
          </p:spPr>
          <p:txBody>
            <a:bodyPr lIns="0" tIns="0" rIns="0" bIns="0" rtlCol="0" anchor="t">
              <a:spAutoFit/>
            </a:bodyPr>
            <a:lstStyle/>
            <a:p>
              <a:pPr marL="0" lvl="0" indent="0">
                <a:lnSpc>
                  <a:spcPts val="3530"/>
                </a:lnSpc>
                <a:spcBef>
                  <a:spcPct val="0"/>
                </a:spcBef>
              </a:pPr>
              <a:r>
                <a:rPr lang="en-US" sz="2520">
                  <a:solidFill>
                    <a:srgbClr val="FFFFFF"/>
                  </a:solidFill>
                  <a:latin typeface="Fredoka One Bold"/>
                </a:rPr>
                <a:t>2</a:t>
              </a:r>
              <a:endParaRPr lang="en-US" sz="2520">
                <a:solidFill>
                  <a:srgbClr val="FFFFFF"/>
                </a:solidFill>
                <a:latin typeface="Fredoka One Bold"/>
              </a:endParaRPr>
            </a:p>
          </p:txBody>
        </p:sp>
      </p:grpSp>
      <p:grpSp>
        <p:nvGrpSpPr>
          <p:cNvPr id="26" name="Group 26"/>
          <p:cNvGrpSpPr/>
          <p:nvPr/>
        </p:nvGrpSpPr>
        <p:grpSpPr>
          <a:xfrm>
            <a:off x="12237507" y="4351780"/>
            <a:ext cx="432512" cy="411280"/>
            <a:chOff x="0" y="0"/>
            <a:chExt cx="576683" cy="548373"/>
          </a:xfrm>
        </p:grpSpPr>
        <p:pic>
          <p:nvPicPr>
            <p:cNvPr id="27" name="Picture 2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576683" cy="548373"/>
            </a:xfrm>
            <a:prstGeom prst="rect">
              <a:avLst/>
            </a:prstGeom>
          </p:spPr>
        </p:pic>
        <p:grpSp>
          <p:nvGrpSpPr>
            <p:cNvPr id="28" name="Group 28"/>
            <p:cNvGrpSpPr/>
            <p:nvPr/>
          </p:nvGrpSpPr>
          <p:grpSpPr>
            <a:xfrm>
              <a:off x="52258" y="32525"/>
              <a:ext cx="451797" cy="45179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249"/>
              </a:solidFill>
            </p:spPr>
          </p:sp>
          <p:sp>
            <p:nvSpPr>
              <p:cNvPr id="30" name="TextBox 30"/>
              <p:cNvSpPr txBox="1"/>
              <p:nvPr/>
            </p:nvSpPr>
            <p:spPr>
              <a:xfrm>
                <a:off x="76200" y="57150"/>
                <a:ext cx="660400" cy="679450"/>
              </a:xfrm>
              <a:prstGeom prst="rect">
                <a:avLst/>
              </a:prstGeom>
            </p:spPr>
            <p:txBody>
              <a:bodyPr lIns="50800" tIns="50800" rIns="50800" bIns="50800" rtlCol="0" anchor="ctr"/>
              <a:lstStyle/>
              <a:p>
                <a:pPr algn="ctr">
                  <a:lnSpc>
                    <a:spcPts val="2000"/>
                  </a:lnSpc>
                </a:pPr>
              </a:p>
            </p:txBody>
          </p:sp>
        </p:grpSp>
        <p:sp>
          <p:nvSpPr>
            <p:cNvPr id="31" name="TextBox 31"/>
            <p:cNvSpPr txBox="1"/>
            <p:nvPr/>
          </p:nvSpPr>
          <p:spPr>
            <a:xfrm>
              <a:off x="180264" y="-57150"/>
              <a:ext cx="146926" cy="566229"/>
            </a:xfrm>
            <a:prstGeom prst="rect">
              <a:avLst/>
            </a:prstGeom>
          </p:spPr>
          <p:txBody>
            <a:bodyPr lIns="0" tIns="0" rIns="0" bIns="0" rtlCol="0" anchor="t">
              <a:spAutoFit/>
            </a:bodyPr>
            <a:lstStyle/>
            <a:p>
              <a:pPr marL="0" lvl="0" indent="0">
                <a:lnSpc>
                  <a:spcPts val="3530"/>
                </a:lnSpc>
                <a:spcBef>
                  <a:spcPct val="0"/>
                </a:spcBef>
              </a:pPr>
              <a:r>
                <a:rPr lang="en-US" sz="2520">
                  <a:solidFill>
                    <a:srgbClr val="FFFFFF"/>
                  </a:solidFill>
                  <a:latin typeface="Fredoka One Bold"/>
                </a:rPr>
                <a:t>3</a:t>
              </a:r>
              <a:endParaRPr lang="en-US" sz="2520">
                <a:solidFill>
                  <a:srgbClr val="FFFFFF"/>
                </a:solidFill>
                <a:latin typeface="Fredoka One Bold"/>
              </a:endParaRPr>
            </a:p>
          </p:txBody>
        </p:sp>
      </p:gr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2173" y="5495103"/>
            <a:ext cx="3192551" cy="4256735"/>
          </a:xfrm>
          <a:prstGeom prst="rect">
            <a:avLst/>
          </a:prstGeom>
        </p:spPr>
      </p:pic>
      <p:grpSp>
        <p:nvGrpSpPr>
          <p:cNvPr id="38" name="Group 12"/>
          <p:cNvGrpSpPr/>
          <p:nvPr/>
        </p:nvGrpSpPr>
        <p:grpSpPr>
          <a:xfrm>
            <a:off x="1783508" y="4299469"/>
            <a:ext cx="2856919" cy="663589"/>
            <a:chOff x="0" y="0"/>
            <a:chExt cx="3809225" cy="884785"/>
          </a:xfrm>
        </p:grpSpPr>
        <p:pic>
          <p:nvPicPr>
            <p:cNvPr id="39" name="Picture 13"/>
            <p:cNvPicPr>
              <a:picLocks noChangeAspect="1"/>
            </p:cNvPicPr>
            <p:nvPr/>
          </p:nvPicPr>
          <p:blipFill>
            <a:blip r:embed="rId4">
              <a:extLst>
                <a:ext uri="{28A0092B-C50C-407E-A947-70E740481C1C}">
                  <a14:useLocalDpi xmlns:a14="http://schemas.microsoft.com/office/drawing/2010/main" val="0"/>
                </a:ext>
              </a:extLst>
            </a:blip>
            <a:srcRect r="64733" b="641"/>
            <a:stretch>
              <a:fillRect/>
            </a:stretch>
          </p:blipFill>
          <p:spPr>
            <a:xfrm rot="-10770927">
              <a:off x="1522321" y="9639"/>
              <a:ext cx="2283285" cy="865507"/>
            </a:xfrm>
            <a:prstGeom prst="rect">
              <a:avLst/>
            </a:prstGeom>
          </p:spPr>
        </p:pic>
        <p:pic>
          <p:nvPicPr>
            <p:cNvPr id="40" name="Picture 14"/>
            <p:cNvPicPr>
              <a:picLocks noChangeAspect="1"/>
            </p:cNvPicPr>
            <p:nvPr/>
          </p:nvPicPr>
          <p:blipFill>
            <a:blip r:embed="rId4">
              <a:extLst>
                <a:ext uri="{28A0092B-C50C-407E-A947-70E740481C1C}">
                  <a14:useLocalDpi xmlns:a14="http://schemas.microsoft.com/office/drawing/2010/main" val="0"/>
                </a:ext>
              </a:extLst>
            </a:blip>
            <a:srcRect r="64733" b="641"/>
            <a:stretch>
              <a:fillRect/>
            </a:stretch>
          </p:blipFill>
          <p:spPr>
            <a:xfrm>
              <a:off x="0" y="0"/>
              <a:ext cx="2283285" cy="865507"/>
            </a:xfrm>
            <a:prstGeom prst="rect">
              <a:avLst/>
            </a:prstGeom>
          </p:spPr>
        </p:pic>
      </p:grpSp>
      <p:sp>
        <p:nvSpPr>
          <p:cNvPr id="41" name="TextBox 15"/>
          <p:cNvSpPr txBox="1"/>
          <p:nvPr/>
        </p:nvSpPr>
        <p:spPr>
          <a:xfrm>
            <a:off x="2490419" y="4319260"/>
            <a:ext cx="1481197" cy="555625"/>
          </a:xfrm>
          <a:prstGeom prst="rect">
            <a:avLst/>
          </a:prstGeom>
        </p:spPr>
        <p:txBody>
          <a:bodyPr lIns="0" tIns="0" rIns="0" bIns="0" rtlCol="0" anchor="t">
            <a:spAutoFit/>
          </a:bodyPr>
          <a:lstStyle/>
          <a:p>
            <a:pPr marL="0" lvl="0" indent="0" algn="ctr">
              <a:lnSpc>
                <a:spcPts val="4550"/>
              </a:lnSpc>
              <a:spcBef>
                <a:spcPct val="0"/>
              </a:spcBef>
            </a:pPr>
            <a:r>
              <a:rPr lang="en-US" sz="3500" dirty="0" smtClean="0">
                <a:solidFill>
                  <a:srgbClr val="EE8A50"/>
                </a:solidFill>
                <a:latin typeface="Open Sauce Bold"/>
              </a:rPr>
              <a:t>Front</a:t>
            </a:r>
            <a:endParaRPr lang="en-US" sz="3500" dirty="0">
              <a:solidFill>
                <a:srgbClr val="EE8A50"/>
              </a:solidFill>
              <a:latin typeface="Open Sauce Bold"/>
            </a:endParaRPr>
          </a:p>
        </p:txBody>
      </p:sp>
      <p:grpSp>
        <p:nvGrpSpPr>
          <p:cNvPr id="46" name="Group 12"/>
          <p:cNvGrpSpPr/>
          <p:nvPr/>
        </p:nvGrpSpPr>
        <p:grpSpPr>
          <a:xfrm>
            <a:off x="7518216" y="4299469"/>
            <a:ext cx="2856919" cy="663589"/>
            <a:chOff x="0" y="0"/>
            <a:chExt cx="3809225" cy="884785"/>
          </a:xfrm>
        </p:grpSpPr>
        <p:pic>
          <p:nvPicPr>
            <p:cNvPr id="47" name="Picture 13"/>
            <p:cNvPicPr>
              <a:picLocks noChangeAspect="1"/>
            </p:cNvPicPr>
            <p:nvPr/>
          </p:nvPicPr>
          <p:blipFill>
            <a:blip r:embed="rId4">
              <a:extLst>
                <a:ext uri="{28A0092B-C50C-407E-A947-70E740481C1C}">
                  <a14:useLocalDpi xmlns:a14="http://schemas.microsoft.com/office/drawing/2010/main" val="0"/>
                </a:ext>
              </a:extLst>
            </a:blip>
            <a:srcRect r="64733" b="641"/>
            <a:stretch>
              <a:fillRect/>
            </a:stretch>
          </p:blipFill>
          <p:spPr>
            <a:xfrm rot="-10770927">
              <a:off x="1522321" y="9639"/>
              <a:ext cx="2283285" cy="865507"/>
            </a:xfrm>
            <a:prstGeom prst="rect">
              <a:avLst/>
            </a:prstGeom>
          </p:spPr>
        </p:pic>
        <p:pic>
          <p:nvPicPr>
            <p:cNvPr id="48" name="Picture 14"/>
            <p:cNvPicPr>
              <a:picLocks noChangeAspect="1"/>
            </p:cNvPicPr>
            <p:nvPr/>
          </p:nvPicPr>
          <p:blipFill>
            <a:blip r:embed="rId4">
              <a:extLst>
                <a:ext uri="{28A0092B-C50C-407E-A947-70E740481C1C}">
                  <a14:useLocalDpi xmlns:a14="http://schemas.microsoft.com/office/drawing/2010/main" val="0"/>
                </a:ext>
              </a:extLst>
            </a:blip>
            <a:srcRect r="64733" b="641"/>
            <a:stretch>
              <a:fillRect/>
            </a:stretch>
          </p:blipFill>
          <p:spPr>
            <a:xfrm>
              <a:off x="0" y="0"/>
              <a:ext cx="2283285" cy="865507"/>
            </a:xfrm>
            <a:prstGeom prst="rect">
              <a:avLst/>
            </a:prstGeom>
          </p:spPr>
        </p:pic>
      </p:grpSp>
      <p:sp>
        <p:nvSpPr>
          <p:cNvPr id="49" name="TextBox 15"/>
          <p:cNvSpPr txBox="1"/>
          <p:nvPr/>
        </p:nvSpPr>
        <p:spPr>
          <a:xfrm>
            <a:off x="8225127" y="4319260"/>
            <a:ext cx="1481197" cy="555625"/>
          </a:xfrm>
          <a:prstGeom prst="rect">
            <a:avLst/>
          </a:prstGeom>
        </p:spPr>
        <p:txBody>
          <a:bodyPr lIns="0" tIns="0" rIns="0" bIns="0" rtlCol="0" anchor="t">
            <a:spAutoFit/>
          </a:bodyPr>
          <a:lstStyle/>
          <a:p>
            <a:pPr marL="0" lvl="0" indent="0" algn="ctr">
              <a:lnSpc>
                <a:spcPts val="4550"/>
              </a:lnSpc>
              <a:spcBef>
                <a:spcPct val="0"/>
              </a:spcBef>
            </a:pPr>
            <a:r>
              <a:rPr lang="en-US" sz="3500" dirty="0" smtClean="0">
                <a:solidFill>
                  <a:srgbClr val="EE8A50"/>
                </a:solidFill>
                <a:latin typeface="Open Sauce Bold"/>
              </a:rPr>
              <a:t>Rear</a:t>
            </a:r>
            <a:endParaRPr lang="en-US" sz="3500" dirty="0">
              <a:solidFill>
                <a:srgbClr val="EE8A50"/>
              </a:solidFill>
              <a:latin typeface="Open Sauce Bold"/>
            </a:endParaRPr>
          </a:p>
        </p:txBody>
      </p:sp>
      <p:grpSp>
        <p:nvGrpSpPr>
          <p:cNvPr id="50" name="Group 12"/>
          <p:cNvGrpSpPr/>
          <p:nvPr/>
        </p:nvGrpSpPr>
        <p:grpSpPr>
          <a:xfrm>
            <a:off x="12805217" y="4281537"/>
            <a:ext cx="2856919" cy="663589"/>
            <a:chOff x="0" y="0"/>
            <a:chExt cx="3809225" cy="884785"/>
          </a:xfrm>
        </p:grpSpPr>
        <p:pic>
          <p:nvPicPr>
            <p:cNvPr id="51" name="Picture 13"/>
            <p:cNvPicPr>
              <a:picLocks noChangeAspect="1"/>
            </p:cNvPicPr>
            <p:nvPr/>
          </p:nvPicPr>
          <p:blipFill>
            <a:blip r:embed="rId4">
              <a:extLst>
                <a:ext uri="{28A0092B-C50C-407E-A947-70E740481C1C}">
                  <a14:useLocalDpi xmlns:a14="http://schemas.microsoft.com/office/drawing/2010/main" val="0"/>
                </a:ext>
              </a:extLst>
            </a:blip>
            <a:srcRect r="64733" b="641"/>
            <a:stretch>
              <a:fillRect/>
            </a:stretch>
          </p:blipFill>
          <p:spPr>
            <a:xfrm rot="-10770927">
              <a:off x="1522321" y="9639"/>
              <a:ext cx="2283285" cy="865507"/>
            </a:xfrm>
            <a:prstGeom prst="rect">
              <a:avLst/>
            </a:prstGeom>
          </p:spPr>
        </p:pic>
        <p:pic>
          <p:nvPicPr>
            <p:cNvPr id="52" name="Picture 14"/>
            <p:cNvPicPr>
              <a:picLocks noChangeAspect="1"/>
            </p:cNvPicPr>
            <p:nvPr/>
          </p:nvPicPr>
          <p:blipFill>
            <a:blip r:embed="rId4">
              <a:extLst>
                <a:ext uri="{28A0092B-C50C-407E-A947-70E740481C1C}">
                  <a14:useLocalDpi xmlns:a14="http://schemas.microsoft.com/office/drawing/2010/main" val="0"/>
                </a:ext>
              </a:extLst>
            </a:blip>
            <a:srcRect r="64733" b="641"/>
            <a:stretch>
              <a:fillRect/>
            </a:stretch>
          </p:blipFill>
          <p:spPr>
            <a:xfrm>
              <a:off x="0" y="0"/>
              <a:ext cx="2283285" cy="865507"/>
            </a:xfrm>
            <a:prstGeom prst="rect">
              <a:avLst/>
            </a:prstGeom>
          </p:spPr>
        </p:pic>
      </p:grpSp>
      <p:sp>
        <p:nvSpPr>
          <p:cNvPr id="53" name="TextBox 15"/>
          <p:cNvSpPr txBox="1"/>
          <p:nvPr/>
        </p:nvSpPr>
        <p:spPr>
          <a:xfrm>
            <a:off x="13512128" y="4301328"/>
            <a:ext cx="1481197" cy="555625"/>
          </a:xfrm>
          <a:prstGeom prst="rect">
            <a:avLst/>
          </a:prstGeom>
        </p:spPr>
        <p:txBody>
          <a:bodyPr lIns="0" tIns="0" rIns="0" bIns="0" rtlCol="0" anchor="t">
            <a:spAutoFit/>
          </a:bodyPr>
          <a:lstStyle/>
          <a:p>
            <a:pPr marL="0" lvl="0" indent="0" algn="ctr">
              <a:lnSpc>
                <a:spcPts val="4550"/>
              </a:lnSpc>
              <a:spcBef>
                <a:spcPct val="0"/>
              </a:spcBef>
            </a:pPr>
            <a:r>
              <a:rPr lang="en-US" sz="3500" dirty="0" smtClean="0">
                <a:solidFill>
                  <a:srgbClr val="EE8A50"/>
                </a:solidFill>
                <a:latin typeface="Open Sauce Bold"/>
              </a:rPr>
              <a:t>Side</a:t>
            </a:r>
            <a:endParaRPr lang="en-US" sz="3500" dirty="0">
              <a:solidFill>
                <a:srgbClr val="EE8A50"/>
              </a:solidFill>
              <a:latin typeface="Open Sauce Bold"/>
            </a:endParaRPr>
          </a:p>
        </p:txBody>
      </p:sp>
      <p:pic>
        <p:nvPicPr>
          <p:cNvPr id="54" name="Picture 53"/>
          <p:cNvPicPr>
            <a:picLocks noChangeAspect="1"/>
          </p:cNvPicPr>
          <p:nvPr/>
        </p:nvPicPr>
        <p:blipFill rotWithShape="1">
          <a:blip r:embed="rId5" cstate="print">
            <a:extLst>
              <a:ext uri="{28A0092B-C50C-407E-A947-70E740481C1C}">
                <a14:useLocalDpi xmlns:a14="http://schemas.microsoft.com/office/drawing/2010/main" val="0"/>
              </a:ext>
            </a:extLst>
          </a:blip>
          <a:srcRect t="-173" b="-173"/>
          <a:stretch>
            <a:fillRect/>
          </a:stretch>
        </p:blipFill>
        <p:spPr>
          <a:xfrm>
            <a:off x="7499291" y="5430407"/>
            <a:ext cx="3241073" cy="4321431"/>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36947" y="5387360"/>
            <a:ext cx="3273358" cy="43644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226855" y="4004079"/>
            <a:ext cx="18730367" cy="65751"/>
            <a:chOff x="0" y="0"/>
            <a:chExt cx="4933101" cy="17317"/>
          </a:xfrm>
        </p:grpSpPr>
        <p:sp>
          <p:nvSpPr>
            <p:cNvPr id="8" name="Freeform 8"/>
            <p:cNvSpPr/>
            <p:nvPr/>
          </p:nvSpPr>
          <p:spPr>
            <a:xfrm>
              <a:off x="0" y="0"/>
              <a:ext cx="4933101" cy="17317"/>
            </a:xfrm>
            <a:custGeom>
              <a:avLst/>
              <a:gdLst/>
              <a:ahLst/>
              <a:cxnLst/>
              <a:rect l="l" t="t" r="r" b="b"/>
              <a:pathLst>
                <a:path w="4933101" h="17317">
                  <a:moveTo>
                    <a:pt x="0" y="0"/>
                  </a:moveTo>
                  <a:lnTo>
                    <a:pt x="4933101" y="0"/>
                  </a:lnTo>
                  <a:lnTo>
                    <a:pt x="4933101" y="17317"/>
                  </a:lnTo>
                  <a:lnTo>
                    <a:pt x="0" y="17317"/>
                  </a:lnTo>
                  <a:close/>
                </a:path>
              </a:pathLst>
            </a:custGeom>
            <a:solidFill>
              <a:srgbClr val="EE8A50"/>
            </a:solidFill>
          </p:spPr>
        </p:sp>
        <p:sp>
          <p:nvSpPr>
            <p:cNvPr id="9" name="TextBox 9"/>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a:off x="1241168" y="4351780"/>
            <a:ext cx="432512" cy="411280"/>
            <a:chOff x="0" y="0"/>
            <a:chExt cx="576683" cy="548373"/>
          </a:xfrm>
        </p:grpSpPr>
        <p:pic>
          <p:nvPicPr>
            <p:cNvPr id="11" name="Picture 11"/>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576683" cy="548373"/>
            </a:xfrm>
            <a:prstGeom prst="rect">
              <a:avLst/>
            </a:prstGeom>
          </p:spPr>
        </p:pic>
        <p:grpSp>
          <p:nvGrpSpPr>
            <p:cNvPr id="12" name="Group 12"/>
            <p:cNvGrpSpPr/>
            <p:nvPr/>
          </p:nvGrpSpPr>
          <p:grpSpPr>
            <a:xfrm>
              <a:off x="52258" y="32525"/>
              <a:ext cx="451797" cy="451797"/>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249"/>
              </a:soli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000"/>
                  </a:lnSpc>
                </a:pPr>
              </a:p>
            </p:txBody>
          </p:sp>
        </p:grpSp>
        <p:sp>
          <p:nvSpPr>
            <p:cNvPr id="15" name="TextBox 15"/>
            <p:cNvSpPr txBox="1"/>
            <p:nvPr/>
          </p:nvSpPr>
          <p:spPr>
            <a:xfrm>
              <a:off x="180264" y="-57150"/>
              <a:ext cx="146926" cy="566229"/>
            </a:xfrm>
            <a:prstGeom prst="rect">
              <a:avLst/>
            </a:prstGeom>
          </p:spPr>
          <p:txBody>
            <a:bodyPr lIns="0" tIns="0" rIns="0" bIns="0" rtlCol="0" anchor="t">
              <a:spAutoFit/>
            </a:bodyPr>
            <a:lstStyle/>
            <a:p>
              <a:pPr marL="0" lvl="0" indent="0">
                <a:lnSpc>
                  <a:spcPts val="3530"/>
                </a:lnSpc>
                <a:spcBef>
                  <a:spcPct val="0"/>
                </a:spcBef>
              </a:pPr>
              <a:r>
                <a:rPr lang="en-US" sz="2520" dirty="0">
                  <a:solidFill>
                    <a:srgbClr val="FFFFFF"/>
                  </a:solidFill>
                  <a:latin typeface="Fredoka One Bold"/>
                </a:rPr>
                <a:t>4</a:t>
              </a:r>
              <a:endParaRPr lang="en-US" sz="2520" dirty="0">
                <a:solidFill>
                  <a:srgbClr val="FFFFFF"/>
                </a:solidFill>
                <a:latin typeface="Fredoka One Bold"/>
              </a:endParaRPr>
            </a:p>
          </p:txBody>
        </p:sp>
      </p:grpSp>
      <p:sp>
        <p:nvSpPr>
          <p:cNvPr id="19" name="TextBox 19"/>
          <p:cNvSpPr txBox="1"/>
          <p:nvPr/>
        </p:nvSpPr>
        <p:spPr>
          <a:xfrm>
            <a:off x="1241168" y="1250410"/>
            <a:ext cx="14713261" cy="1018036"/>
          </a:xfrm>
          <a:prstGeom prst="rect">
            <a:avLst/>
          </a:prstGeom>
        </p:spPr>
        <p:txBody>
          <a:bodyPr lIns="0" tIns="0" rIns="0" bIns="0" rtlCol="0" anchor="t">
            <a:spAutoFit/>
          </a:bodyPr>
          <a:lstStyle/>
          <a:p>
            <a:pPr>
              <a:lnSpc>
                <a:spcPts val="8400"/>
              </a:lnSpc>
            </a:pPr>
            <a:r>
              <a:rPr lang="en-US" sz="7000" dirty="0" smtClean="0">
                <a:solidFill>
                  <a:srgbClr val="1C3249"/>
                </a:solidFill>
                <a:latin typeface="Fredoka One" panose="02000000000000000000"/>
              </a:rPr>
              <a:t>Result With Image</a:t>
            </a:r>
            <a:endParaRPr lang="en-US" sz="7000" dirty="0">
              <a:solidFill>
                <a:srgbClr val="1C3249"/>
              </a:solidFill>
              <a:latin typeface="Fredoka One" panose="02000000000000000000"/>
            </a:endParaRPr>
          </a:p>
        </p:txBody>
      </p:sp>
      <p:grpSp>
        <p:nvGrpSpPr>
          <p:cNvPr id="26" name="Group 26"/>
          <p:cNvGrpSpPr/>
          <p:nvPr/>
        </p:nvGrpSpPr>
        <p:grpSpPr>
          <a:xfrm>
            <a:off x="12237507" y="4351780"/>
            <a:ext cx="432512" cy="411280"/>
            <a:chOff x="0" y="0"/>
            <a:chExt cx="576683" cy="548373"/>
          </a:xfrm>
        </p:grpSpPr>
        <p:pic>
          <p:nvPicPr>
            <p:cNvPr id="27" name="Picture 2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576683" cy="548373"/>
            </a:xfrm>
            <a:prstGeom prst="rect">
              <a:avLst/>
            </a:prstGeom>
          </p:spPr>
        </p:pic>
        <p:grpSp>
          <p:nvGrpSpPr>
            <p:cNvPr id="28" name="Group 28"/>
            <p:cNvGrpSpPr/>
            <p:nvPr/>
          </p:nvGrpSpPr>
          <p:grpSpPr>
            <a:xfrm>
              <a:off x="52258" y="32525"/>
              <a:ext cx="451797" cy="45179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249"/>
              </a:solidFill>
            </p:spPr>
          </p:sp>
          <p:sp>
            <p:nvSpPr>
              <p:cNvPr id="30" name="TextBox 30"/>
              <p:cNvSpPr txBox="1"/>
              <p:nvPr/>
            </p:nvSpPr>
            <p:spPr>
              <a:xfrm>
                <a:off x="76200" y="57150"/>
                <a:ext cx="660400" cy="679450"/>
              </a:xfrm>
              <a:prstGeom prst="rect">
                <a:avLst/>
              </a:prstGeom>
            </p:spPr>
            <p:txBody>
              <a:bodyPr lIns="50800" tIns="50800" rIns="50800" bIns="50800" rtlCol="0" anchor="ctr"/>
              <a:lstStyle/>
              <a:p>
                <a:pPr algn="ctr">
                  <a:lnSpc>
                    <a:spcPts val="2000"/>
                  </a:lnSpc>
                </a:pPr>
              </a:p>
            </p:txBody>
          </p:sp>
        </p:grpSp>
        <p:sp>
          <p:nvSpPr>
            <p:cNvPr id="31" name="TextBox 31"/>
            <p:cNvSpPr txBox="1"/>
            <p:nvPr/>
          </p:nvSpPr>
          <p:spPr>
            <a:xfrm>
              <a:off x="180264" y="-57150"/>
              <a:ext cx="146926" cy="566229"/>
            </a:xfrm>
            <a:prstGeom prst="rect">
              <a:avLst/>
            </a:prstGeom>
          </p:spPr>
          <p:txBody>
            <a:bodyPr lIns="0" tIns="0" rIns="0" bIns="0" rtlCol="0" anchor="t">
              <a:spAutoFit/>
            </a:bodyPr>
            <a:lstStyle/>
            <a:p>
              <a:pPr marL="0" lvl="0" indent="0">
                <a:lnSpc>
                  <a:spcPts val="3530"/>
                </a:lnSpc>
                <a:spcBef>
                  <a:spcPct val="0"/>
                </a:spcBef>
              </a:pPr>
              <a:r>
                <a:rPr lang="en-US" sz="2520" dirty="0">
                  <a:solidFill>
                    <a:srgbClr val="FFFFFF"/>
                  </a:solidFill>
                  <a:latin typeface="Fredoka One Bold"/>
                </a:rPr>
                <a:t>5</a:t>
              </a:r>
              <a:endParaRPr lang="en-US" sz="2520" dirty="0">
                <a:solidFill>
                  <a:srgbClr val="FFFFFF"/>
                </a:solidFill>
                <a:latin typeface="Fredoka One Bold"/>
              </a:endParaRPr>
            </a:p>
          </p:txBody>
        </p:sp>
      </p:grpSp>
      <p:grpSp>
        <p:nvGrpSpPr>
          <p:cNvPr id="38" name="Group 12"/>
          <p:cNvGrpSpPr/>
          <p:nvPr/>
        </p:nvGrpSpPr>
        <p:grpSpPr>
          <a:xfrm>
            <a:off x="1783508" y="4299469"/>
            <a:ext cx="2856919" cy="663589"/>
            <a:chOff x="0" y="0"/>
            <a:chExt cx="3809225" cy="884785"/>
          </a:xfrm>
        </p:grpSpPr>
        <p:pic>
          <p:nvPicPr>
            <p:cNvPr id="39" name="Picture 13"/>
            <p:cNvPicPr>
              <a:picLocks noChangeAspect="1"/>
            </p:cNvPicPr>
            <p:nvPr/>
          </p:nvPicPr>
          <p:blipFill>
            <a:blip r:embed="rId3">
              <a:extLst>
                <a:ext uri="{28A0092B-C50C-407E-A947-70E740481C1C}">
                  <a14:useLocalDpi xmlns:a14="http://schemas.microsoft.com/office/drawing/2010/main" val="0"/>
                </a:ext>
              </a:extLst>
            </a:blip>
            <a:srcRect r="64733" b="641"/>
            <a:stretch>
              <a:fillRect/>
            </a:stretch>
          </p:blipFill>
          <p:spPr>
            <a:xfrm rot="-10770927">
              <a:off x="1522321" y="9639"/>
              <a:ext cx="2283285" cy="865507"/>
            </a:xfrm>
            <a:prstGeom prst="rect">
              <a:avLst/>
            </a:prstGeom>
          </p:spPr>
        </p:pic>
        <p:pic>
          <p:nvPicPr>
            <p:cNvPr id="40" name="Picture 14"/>
            <p:cNvPicPr>
              <a:picLocks noChangeAspect="1"/>
            </p:cNvPicPr>
            <p:nvPr/>
          </p:nvPicPr>
          <p:blipFill>
            <a:blip r:embed="rId3">
              <a:extLst>
                <a:ext uri="{28A0092B-C50C-407E-A947-70E740481C1C}">
                  <a14:useLocalDpi xmlns:a14="http://schemas.microsoft.com/office/drawing/2010/main" val="0"/>
                </a:ext>
              </a:extLst>
            </a:blip>
            <a:srcRect r="64733" b="641"/>
            <a:stretch>
              <a:fillRect/>
            </a:stretch>
          </p:blipFill>
          <p:spPr>
            <a:xfrm>
              <a:off x="0" y="0"/>
              <a:ext cx="2283285" cy="865507"/>
            </a:xfrm>
            <a:prstGeom prst="rect">
              <a:avLst/>
            </a:prstGeom>
          </p:spPr>
        </p:pic>
      </p:grpSp>
      <p:sp>
        <p:nvSpPr>
          <p:cNvPr id="41" name="TextBox 15"/>
          <p:cNvSpPr txBox="1"/>
          <p:nvPr/>
        </p:nvSpPr>
        <p:spPr>
          <a:xfrm>
            <a:off x="2490419" y="4319260"/>
            <a:ext cx="1481197" cy="555625"/>
          </a:xfrm>
          <a:prstGeom prst="rect">
            <a:avLst/>
          </a:prstGeom>
        </p:spPr>
        <p:txBody>
          <a:bodyPr lIns="0" tIns="0" rIns="0" bIns="0" rtlCol="0" anchor="t">
            <a:spAutoFit/>
          </a:bodyPr>
          <a:lstStyle/>
          <a:p>
            <a:pPr marL="0" lvl="0" indent="0" algn="ctr">
              <a:lnSpc>
                <a:spcPts val="4550"/>
              </a:lnSpc>
              <a:spcBef>
                <a:spcPct val="0"/>
              </a:spcBef>
            </a:pPr>
            <a:r>
              <a:rPr lang="en-US" sz="3500" dirty="0" smtClean="0">
                <a:solidFill>
                  <a:srgbClr val="EE8A50"/>
                </a:solidFill>
                <a:latin typeface="Open Sauce Bold"/>
              </a:rPr>
              <a:t>Top</a:t>
            </a:r>
            <a:endParaRPr lang="en-US" sz="3500" dirty="0">
              <a:solidFill>
                <a:srgbClr val="EE8A50"/>
              </a:solidFill>
              <a:latin typeface="Open Sauce Bold"/>
            </a:endParaRPr>
          </a:p>
        </p:txBody>
      </p:sp>
      <p:grpSp>
        <p:nvGrpSpPr>
          <p:cNvPr id="50" name="Group 12"/>
          <p:cNvGrpSpPr/>
          <p:nvPr/>
        </p:nvGrpSpPr>
        <p:grpSpPr>
          <a:xfrm>
            <a:off x="12805217" y="4281537"/>
            <a:ext cx="2856919" cy="663589"/>
            <a:chOff x="0" y="0"/>
            <a:chExt cx="3809225" cy="884785"/>
          </a:xfrm>
        </p:grpSpPr>
        <p:pic>
          <p:nvPicPr>
            <p:cNvPr id="51" name="Picture 13"/>
            <p:cNvPicPr>
              <a:picLocks noChangeAspect="1"/>
            </p:cNvPicPr>
            <p:nvPr/>
          </p:nvPicPr>
          <p:blipFill>
            <a:blip r:embed="rId3">
              <a:extLst>
                <a:ext uri="{28A0092B-C50C-407E-A947-70E740481C1C}">
                  <a14:useLocalDpi xmlns:a14="http://schemas.microsoft.com/office/drawing/2010/main" val="0"/>
                </a:ext>
              </a:extLst>
            </a:blip>
            <a:srcRect r="64733" b="641"/>
            <a:stretch>
              <a:fillRect/>
            </a:stretch>
          </p:blipFill>
          <p:spPr>
            <a:xfrm rot="-10770927">
              <a:off x="1522321" y="9639"/>
              <a:ext cx="2283285" cy="865507"/>
            </a:xfrm>
            <a:prstGeom prst="rect">
              <a:avLst/>
            </a:prstGeom>
          </p:spPr>
        </p:pic>
        <p:pic>
          <p:nvPicPr>
            <p:cNvPr id="52" name="Picture 14"/>
            <p:cNvPicPr>
              <a:picLocks noChangeAspect="1"/>
            </p:cNvPicPr>
            <p:nvPr/>
          </p:nvPicPr>
          <p:blipFill>
            <a:blip r:embed="rId3">
              <a:extLst>
                <a:ext uri="{28A0092B-C50C-407E-A947-70E740481C1C}">
                  <a14:useLocalDpi xmlns:a14="http://schemas.microsoft.com/office/drawing/2010/main" val="0"/>
                </a:ext>
              </a:extLst>
            </a:blip>
            <a:srcRect r="64733" b="641"/>
            <a:stretch>
              <a:fillRect/>
            </a:stretch>
          </p:blipFill>
          <p:spPr>
            <a:xfrm>
              <a:off x="0" y="0"/>
              <a:ext cx="2283285" cy="865507"/>
            </a:xfrm>
            <a:prstGeom prst="rect">
              <a:avLst/>
            </a:prstGeom>
          </p:spPr>
        </p:pic>
      </p:grpSp>
      <p:sp>
        <p:nvSpPr>
          <p:cNvPr id="53" name="TextBox 15"/>
          <p:cNvSpPr txBox="1"/>
          <p:nvPr/>
        </p:nvSpPr>
        <p:spPr>
          <a:xfrm>
            <a:off x="13512128" y="4301328"/>
            <a:ext cx="1481197" cy="555625"/>
          </a:xfrm>
          <a:prstGeom prst="rect">
            <a:avLst/>
          </a:prstGeom>
        </p:spPr>
        <p:txBody>
          <a:bodyPr lIns="0" tIns="0" rIns="0" bIns="0" rtlCol="0" anchor="t">
            <a:spAutoFit/>
          </a:bodyPr>
          <a:lstStyle/>
          <a:p>
            <a:pPr marL="0" lvl="0" indent="0" algn="ctr">
              <a:lnSpc>
                <a:spcPts val="4550"/>
              </a:lnSpc>
              <a:spcBef>
                <a:spcPct val="0"/>
              </a:spcBef>
            </a:pPr>
            <a:r>
              <a:rPr lang="en-US" sz="3500" dirty="0" smtClean="0">
                <a:solidFill>
                  <a:srgbClr val="EE8A50"/>
                </a:solidFill>
                <a:latin typeface="Open Sauce Bold"/>
              </a:rPr>
              <a:t>Final</a:t>
            </a:r>
            <a:endParaRPr lang="en-US" sz="3500" dirty="0">
              <a:solidFill>
                <a:srgbClr val="EE8A50"/>
              </a:solidFill>
              <a:latin typeface="Open Sauce Bold"/>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9222" y="5402478"/>
            <a:ext cx="3177616" cy="423682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31" y="5402477"/>
            <a:ext cx="3177616" cy="42368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08-15 at 22.23.12">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8148935" cy="10173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video fullScrn="0">
              <p:cMediaNode vol="0">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1038225"/>
            <a:ext cx="9156595" cy="1038225"/>
          </a:xfrm>
          <a:prstGeom prst="rect">
            <a:avLst/>
          </a:prstGeom>
        </p:spPr>
        <p:txBody>
          <a:bodyPr lIns="0" tIns="0" rIns="0" bIns="0" rtlCol="0" anchor="t">
            <a:spAutoFit/>
          </a:bodyPr>
          <a:lstStyle/>
          <a:p>
            <a:pPr marL="0" lvl="0" indent="0" algn="l">
              <a:lnSpc>
                <a:spcPts val="8400"/>
              </a:lnSpc>
              <a:spcBef>
                <a:spcPct val="0"/>
              </a:spcBef>
            </a:pPr>
            <a:r>
              <a:rPr lang="en-US" sz="7000" dirty="0" smtClean="0">
                <a:solidFill>
                  <a:srgbClr val="1C3249"/>
                </a:solidFill>
                <a:latin typeface="Fredoka One" panose="02000000000000000000"/>
              </a:rPr>
              <a:t>Advantages</a:t>
            </a:r>
            <a:endParaRPr lang="en-US" sz="7000" dirty="0">
              <a:solidFill>
                <a:srgbClr val="1C3249"/>
              </a:solidFill>
              <a:latin typeface="Fredoka One" panose="02000000000000000000"/>
            </a:endParaRPr>
          </a:p>
        </p:txBody>
      </p:sp>
      <p:sp>
        <p:nvSpPr>
          <p:cNvPr id="13" name="TextBox 13"/>
          <p:cNvSpPr txBox="1"/>
          <p:nvPr/>
        </p:nvSpPr>
        <p:spPr>
          <a:xfrm>
            <a:off x="1028699" y="2071411"/>
            <a:ext cx="7862689" cy="7688259"/>
          </a:xfrm>
          <a:prstGeom prst="rect">
            <a:avLst/>
          </a:prstGeom>
        </p:spPr>
        <p:txBody>
          <a:bodyPr wrap="square" lIns="0" tIns="0" rIns="0" bIns="0" rtlCol="0" anchor="t">
            <a:spAutoFit/>
          </a:bodyPr>
          <a:lstStyle/>
          <a:p>
            <a:pPr marL="755650" lvl="1" indent="-377825" algn="just">
              <a:lnSpc>
                <a:spcPct val="150000"/>
              </a:lnSpc>
              <a:buFont typeface="Arial" panose="020B0604020202020204"/>
              <a:buChar char="•"/>
            </a:pPr>
            <a:r>
              <a:rPr lang="en-US" sz="2400" dirty="0">
                <a:solidFill>
                  <a:srgbClr val="1C3249"/>
                </a:solidFill>
                <a:latin typeface="Open Sauce"/>
              </a:rPr>
              <a:t>The process of attaining solar energy is unsoiled</a:t>
            </a:r>
            <a:r>
              <a:rPr lang="en-US" sz="2400" dirty="0" smtClean="0">
                <a:solidFill>
                  <a:srgbClr val="1C3249"/>
                </a:solidFill>
                <a:latin typeface="Open Sauce"/>
              </a:rPr>
              <a:t>.</a:t>
            </a:r>
            <a:endParaRPr lang="en-US" sz="2400" dirty="0" smtClean="0">
              <a:solidFill>
                <a:srgbClr val="1C3249"/>
              </a:solidFill>
              <a:latin typeface="Open Sauce"/>
            </a:endParaRPr>
          </a:p>
          <a:p>
            <a:pPr marL="755650" lvl="1" indent="-377825" algn="just">
              <a:lnSpc>
                <a:spcPct val="150000"/>
              </a:lnSpc>
              <a:buFont typeface="Arial" panose="020B0604020202020204"/>
              <a:buChar char="•"/>
            </a:pPr>
            <a:r>
              <a:rPr lang="en-US" sz="2400" dirty="0">
                <a:solidFill>
                  <a:srgbClr val="1C3249"/>
                </a:solidFill>
                <a:latin typeface="Open Sauce"/>
              </a:rPr>
              <a:t>It is a renewable source of energy</a:t>
            </a:r>
            <a:r>
              <a:rPr lang="en-US" sz="2400" dirty="0" smtClean="0">
                <a:solidFill>
                  <a:srgbClr val="1C3249"/>
                </a:solidFill>
                <a:latin typeface="Open Sauce"/>
              </a:rPr>
              <a:t>.</a:t>
            </a:r>
            <a:endParaRPr lang="en-US" sz="2400" dirty="0" smtClean="0">
              <a:solidFill>
                <a:srgbClr val="1C3249"/>
              </a:solidFill>
              <a:latin typeface="Open Sauce"/>
            </a:endParaRPr>
          </a:p>
          <a:p>
            <a:pPr marL="755650" lvl="1" indent="-377825" algn="just">
              <a:lnSpc>
                <a:spcPct val="150000"/>
              </a:lnSpc>
              <a:buFont typeface="Arial" panose="020B0604020202020204"/>
              <a:buChar char="•"/>
            </a:pPr>
            <a:r>
              <a:rPr lang="en-US" sz="2400" dirty="0">
                <a:solidFill>
                  <a:srgbClr val="1C3249"/>
                </a:solidFill>
                <a:latin typeface="Open Sauce"/>
              </a:rPr>
              <a:t>Solar energy is a perennial source of energy.</a:t>
            </a:r>
            <a:endParaRPr lang="en-US" sz="2400" dirty="0" smtClean="0">
              <a:solidFill>
                <a:srgbClr val="1C3249"/>
              </a:solidFill>
              <a:latin typeface="Open Sauce"/>
            </a:endParaRPr>
          </a:p>
          <a:p>
            <a:pPr marL="755650" lvl="1" indent="-377825" algn="just">
              <a:lnSpc>
                <a:spcPct val="150000"/>
              </a:lnSpc>
              <a:buFont typeface="Arial" panose="020B0604020202020204"/>
              <a:buChar char="•"/>
            </a:pPr>
            <a:r>
              <a:rPr lang="en-US" sz="2400" dirty="0">
                <a:solidFill>
                  <a:srgbClr val="1C3249"/>
                </a:solidFill>
                <a:latin typeface="Open Sauce"/>
              </a:rPr>
              <a:t>There is no adulteration is the process of acquiring solar </a:t>
            </a:r>
            <a:r>
              <a:rPr lang="en-US" sz="2400" dirty="0" smtClean="0">
                <a:solidFill>
                  <a:srgbClr val="1C3249"/>
                </a:solidFill>
                <a:latin typeface="Open Sauce"/>
              </a:rPr>
              <a:t>energy</a:t>
            </a:r>
            <a:endParaRPr lang="en-US" sz="2400" dirty="0" smtClean="0">
              <a:solidFill>
                <a:srgbClr val="1C3249"/>
              </a:solidFill>
              <a:latin typeface="Open Sauce"/>
            </a:endParaRPr>
          </a:p>
          <a:p>
            <a:pPr marL="755650" lvl="1" indent="-377825" algn="just">
              <a:lnSpc>
                <a:spcPct val="150000"/>
              </a:lnSpc>
              <a:buFont typeface="Arial" panose="020B0604020202020204"/>
              <a:buChar char="•"/>
            </a:pPr>
            <a:r>
              <a:rPr lang="en-US" sz="2400" dirty="0">
                <a:solidFill>
                  <a:srgbClr val="1C3249"/>
                </a:solidFill>
                <a:latin typeface="Open Sauce"/>
              </a:rPr>
              <a:t>The yield rate is very high, using solar panels.</a:t>
            </a:r>
            <a:endParaRPr lang="en-US" sz="2400" dirty="0">
              <a:solidFill>
                <a:srgbClr val="1C3249"/>
              </a:solidFill>
              <a:latin typeface="Open Sauce"/>
            </a:endParaRPr>
          </a:p>
          <a:p>
            <a:pPr marL="755650" lvl="1" indent="-377825" algn="just">
              <a:lnSpc>
                <a:spcPct val="150000"/>
              </a:lnSpc>
              <a:buFont typeface="Arial" panose="020B0604020202020204"/>
              <a:buChar char="•"/>
            </a:pPr>
            <a:r>
              <a:rPr lang="en-US" sz="2400" dirty="0">
                <a:solidFill>
                  <a:srgbClr val="1C3249"/>
                </a:solidFill>
                <a:latin typeface="Open Sauce"/>
              </a:rPr>
              <a:t> Solar energy is very useful and can be easily drawn into applications in rural areas where the extraction of electricity is difficult</a:t>
            </a:r>
            <a:r>
              <a:rPr lang="en-US" sz="2400" dirty="0" smtClean="0">
                <a:solidFill>
                  <a:srgbClr val="1C3249"/>
                </a:solidFill>
                <a:latin typeface="Open Sauce"/>
              </a:rPr>
              <a:t>.</a:t>
            </a:r>
            <a:endParaRPr lang="en-US" sz="2400" dirty="0" smtClean="0">
              <a:solidFill>
                <a:srgbClr val="1C3249"/>
              </a:solidFill>
              <a:latin typeface="Open Sauce"/>
            </a:endParaRPr>
          </a:p>
          <a:p>
            <a:pPr marL="755650" lvl="1" indent="-377825" algn="just">
              <a:lnSpc>
                <a:spcPct val="150000"/>
              </a:lnSpc>
              <a:buFont typeface="Arial" panose="020B0604020202020204"/>
              <a:buChar char="•"/>
            </a:pPr>
            <a:r>
              <a:rPr lang="en-US" sz="2400" dirty="0">
                <a:solidFill>
                  <a:srgbClr val="1C3249"/>
                </a:solidFill>
                <a:latin typeface="Open Sauce"/>
              </a:rPr>
              <a:t>Solar energy does not create noises compared to the noises created by machinery in the extraction of other natural resources.</a:t>
            </a:r>
            <a:endParaRPr lang="en-US" sz="2400" dirty="0" smtClean="0">
              <a:solidFill>
                <a:srgbClr val="1C3249"/>
              </a:solidFill>
              <a:latin typeface="Open Sauce"/>
            </a:endParaRPr>
          </a:p>
          <a:p>
            <a:pPr marL="755650" lvl="1" indent="-377825" algn="just">
              <a:lnSpc>
                <a:spcPct val="150000"/>
              </a:lnSpc>
              <a:buFont typeface="Arial" panose="020B0604020202020204"/>
              <a:buChar char="•"/>
            </a:pPr>
            <a:endParaRPr lang="en-US" sz="2400" dirty="0">
              <a:solidFill>
                <a:srgbClr val="1C3249"/>
              </a:solidFill>
              <a:latin typeface="Open Sauce"/>
            </a:endParaRPr>
          </a:p>
        </p:txBody>
      </p:sp>
      <p:pic>
        <p:nvPicPr>
          <p:cNvPr id="16" name="Picture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04205" y="2864646"/>
            <a:ext cx="6076942" cy="4557707"/>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28700" y="1038225"/>
            <a:ext cx="9156595" cy="1038225"/>
          </a:xfrm>
          <a:prstGeom prst="rect">
            <a:avLst/>
          </a:prstGeom>
        </p:spPr>
        <p:txBody>
          <a:bodyPr lIns="0" tIns="0" rIns="0" bIns="0" rtlCol="0" anchor="t">
            <a:spAutoFit/>
          </a:bodyPr>
          <a:lstStyle/>
          <a:p>
            <a:pPr marL="0" lvl="0" indent="0" algn="l">
              <a:lnSpc>
                <a:spcPts val="8400"/>
              </a:lnSpc>
              <a:spcBef>
                <a:spcPct val="0"/>
              </a:spcBef>
            </a:pPr>
            <a:r>
              <a:rPr lang="en-US" sz="7000" dirty="0" smtClean="0">
                <a:solidFill>
                  <a:srgbClr val="1C3249"/>
                </a:solidFill>
                <a:latin typeface="Fredoka One" panose="02000000000000000000"/>
              </a:rPr>
              <a:t>Limitations</a:t>
            </a:r>
            <a:endParaRPr lang="en-US" sz="7000" dirty="0">
              <a:solidFill>
                <a:srgbClr val="1C3249"/>
              </a:solidFill>
              <a:latin typeface="Fredoka One" panose="02000000000000000000"/>
            </a:endParaRPr>
          </a:p>
        </p:txBody>
      </p:sp>
      <p:sp>
        <p:nvSpPr>
          <p:cNvPr id="13" name="TextBox 13"/>
          <p:cNvSpPr txBox="1"/>
          <p:nvPr/>
        </p:nvSpPr>
        <p:spPr>
          <a:xfrm>
            <a:off x="1028699" y="2071411"/>
            <a:ext cx="7862689" cy="7755969"/>
          </a:xfrm>
          <a:prstGeom prst="rect">
            <a:avLst/>
          </a:prstGeom>
        </p:spPr>
        <p:txBody>
          <a:bodyPr wrap="square" lIns="0" tIns="0" rIns="0" bIns="0" rtlCol="0" anchor="t">
            <a:spAutoFit/>
          </a:bodyPr>
          <a:lstStyle/>
          <a:p>
            <a:pPr marL="755650" lvl="1" indent="-377825" algn="just">
              <a:lnSpc>
                <a:spcPct val="150000"/>
              </a:lnSpc>
              <a:buFont typeface="Arial" panose="020B0604020202020204"/>
              <a:buChar char="•"/>
            </a:pPr>
            <a:r>
              <a:rPr lang="en-US" sz="2400" dirty="0">
                <a:solidFill>
                  <a:srgbClr val="1C3249"/>
                </a:solidFill>
                <a:latin typeface="Open Sauce"/>
              </a:rPr>
              <a:t> Panels With Trackers Are More </a:t>
            </a:r>
            <a:r>
              <a:rPr lang="en-US" sz="2400" dirty="0" smtClean="0">
                <a:solidFill>
                  <a:srgbClr val="1C3249"/>
                </a:solidFill>
                <a:latin typeface="Open Sauce"/>
              </a:rPr>
              <a:t>Expensive</a:t>
            </a:r>
            <a:endParaRPr lang="en-US" sz="2400" dirty="0" smtClean="0">
              <a:solidFill>
                <a:srgbClr val="1C3249"/>
              </a:solidFill>
              <a:latin typeface="Open Sauce"/>
            </a:endParaRPr>
          </a:p>
          <a:p>
            <a:pPr marL="755650" lvl="1" indent="-377825" algn="just">
              <a:lnSpc>
                <a:spcPct val="150000"/>
              </a:lnSpc>
              <a:buFont typeface="Arial" panose="020B0604020202020204"/>
              <a:buChar char="•"/>
            </a:pPr>
            <a:r>
              <a:rPr lang="en-US" sz="2400" dirty="0">
                <a:solidFill>
                  <a:srgbClr val="1C3249"/>
                </a:solidFill>
                <a:latin typeface="Open Sauce"/>
              </a:rPr>
              <a:t> Panels with Solar Tracking Systems Usually Need More Maintenance</a:t>
            </a:r>
            <a:endParaRPr lang="en-US" sz="2400" dirty="0">
              <a:solidFill>
                <a:srgbClr val="1C3249"/>
              </a:solidFill>
              <a:latin typeface="Open Sauce"/>
            </a:endParaRPr>
          </a:p>
          <a:p>
            <a:pPr marL="755650" lvl="1" indent="-377825" algn="just">
              <a:lnSpc>
                <a:spcPct val="150000"/>
              </a:lnSpc>
              <a:buFont typeface="Arial" panose="020B0604020202020204"/>
              <a:buChar char="•"/>
            </a:pPr>
            <a:r>
              <a:rPr lang="en-US" sz="2400" dirty="0">
                <a:solidFill>
                  <a:srgbClr val="1C3249"/>
                </a:solidFill>
                <a:latin typeface="Open Sauce"/>
              </a:rPr>
              <a:t> All tracking systems need a great deal of site preparation. Additional trenching for wiring </a:t>
            </a:r>
            <a:r>
              <a:rPr lang="en-US" sz="2400" dirty="0" smtClean="0">
                <a:solidFill>
                  <a:srgbClr val="1C3249"/>
                </a:solidFill>
                <a:latin typeface="Open Sauce"/>
              </a:rPr>
              <a:t>and </a:t>
            </a:r>
            <a:r>
              <a:rPr lang="en-US" sz="2400" dirty="0">
                <a:solidFill>
                  <a:srgbClr val="1C3249"/>
                </a:solidFill>
                <a:latin typeface="Open Sauce"/>
              </a:rPr>
              <a:t>grading is required too.</a:t>
            </a:r>
            <a:endParaRPr lang="en-US" sz="2400" dirty="0">
              <a:solidFill>
                <a:srgbClr val="1C3249"/>
              </a:solidFill>
              <a:latin typeface="Open Sauce"/>
            </a:endParaRPr>
          </a:p>
          <a:p>
            <a:pPr marL="755650" lvl="1" indent="-377825" algn="just">
              <a:lnSpc>
                <a:spcPct val="150000"/>
              </a:lnSpc>
              <a:buFont typeface="Arial" panose="020B0604020202020204"/>
              <a:buChar char="•"/>
            </a:pPr>
            <a:r>
              <a:rPr lang="en-US" sz="2400" dirty="0">
                <a:solidFill>
                  <a:srgbClr val="1C3249"/>
                </a:solidFill>
                <a:latin typeface="Open Sauce"/>
              </a:rPr>
              <a:t>Production of electricity is directly dependent on the energy captivated which is interlinked with the path the sun covers. This factor could bring many countries to a disadvantage</a:t>
            </a:r>
            <a:r>
              <a:rPr lang="en-US" sz="2400" dirty="0" smtClean="0">
                <a:solidFill>
                  <a:srgbClr val="1C3249"/>
                </a:solidFill>
                <a:latin typeface="Open Sauce"/>
              </a:rPr>
              <a:t>.</a:t>
            </a:r>
            <a:endParaRPr lang="en-US" sz="2400" dirty="0" smtClean="0">
              <a:solidFill>
                <a:srgbClr val="1C3249"/>
              </a:solidFill>
              <a:latin typeface="Open Sauce"/>
            </a:endParaRPr>
          </a:p>
          <a:p>
            <a:pPr marL="755650" lvl="1" indent="-377825" algn="just">
              <a:lnSpc>
                <a:spcPct val="150000"/>
              </a:lnSpc>
              <a:buFont typeface="Arial" panose="020B0604020202020204"/>
              <a:buChar char="•"/>
            </a:pPr>
            <a:r>
              <a:rPr lang="en-US" sz="2400" dirty="0">
                <a:solidFill>
                  <a:srgbClr val="1C3249"/>
                </a:solidFill>
                <a:latin typeface="Open Sauce"/>
              </a:rPr>
              <a:t>The consumption of solar energy during the night requires the energy to be stored in large batteries, which would hence occupy a huge section.</a:t>
            </a:r>
            <a:endParaRPr lang="en-US" sz="2400" dirty="0">
              <a:solidFill>
                <a:srgbClr val="1C3249"/>
              </a:solidFill>
              <a:latin typeface="Open Sauce"/>
            </a:endParaRPr>
          </a:p>
        </p:txBody>
      </p:sp>
      <p:sp>
        <p:nvSpPr>
          <p:cNvPr id="4" name="Rectangle 3"/>
          <p:cNvSpPr/>
          <p:nvPr/>
        </p:nvSpPr>
        <p:spPr>
          <a:xfrm>
            <a:off x="10710160" y="2811918"/>
            <a:ext cx="6345388" cy="4733913"/>
          </a:xfrm>
          <a:prstGeom prst="rect">
            <a:avLst/>
          </a:prstGeom>
          <a:blipFill dpi="0" rotWithShape="1">
            <a:blip r:embed="rId1">
              <a:extLst>
                <a:ext uri="{28A0092B-C50C-407E-A947-70E740481C1C}">
                  <a14:useLocalDpi xmlns:a14="http://schemas.microsoft.com/office/drawing/2010/main" val="0"/>
                </a:ext>
              </a:extLst>
            </a:blip>
            <a:srcRect/>
            <a:stretch>
              <a:fillRect l="-36373" t="-49243" r="-36763" b="-23895"/>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88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grpSp>
        <p:nvGrpSpPr>
          <p:cNvPr id="11" name="Group 11"/>
          <p:cNvGrpSpPr/>
          <p:nvPr/>
        </p:nvGrpSpPr>
        <p:grpSpPr>
          <a:xfrm>
            <a:off x="1028700" y="1028700"/>
            <a:ext cx="13944632" cy="1949606"/>
            <a:chOff x="0" y="0"/>
            <a:chExt cx="18592843" cy="2599474"/>
          </a:xfrm>
        </p:grpSpPr>
        <p:sp>
          <p:nvSpPr>
            <p:cNvPr id="12" name="TextBox 12"/>
            <p:cNvSpPr txBox="1"/>
            <p:nvPr/>
          </p:nvSpPr>
          <p:spPr>
            <a:xfrm>
              <a:off x="0" y="0"/>
              <a:ext cx="18592843" cy="1524000"/>
            </a:xfrm>
            <a:prstGeom prst="rect">
              <a:avLst/>
            </a:prstGeom>
          </p:spPr>
          <p:txBody>
            <a:bodyPr lIns="0" tIns="0" rIns="0" bIns="0" rtlCol="0" anchor="t">
              <a:spAutoFit/>
            </a:bodyPr>
            <a:lstStyle/>
            <a:p>
              <a:pPr>
                <a:lnSpc>
                  <a:spcPts val="9000"/>
                </a:lnSpc>
              </a:pPr>
              <a:r>
                <a:rPr lang="en-US" sz="7500" dirty="0" smtClean="0">
                  <a:solidFill>
                    <a:schemeClr val="accent2">
                      <a:lumMod val="50000"/>
                    </a:schemeClr>
                  </a:solidFill>
                  <a:latin typeface="Fredoka One" panose="02000000000000000000"/>
                </a:rPr>
                <a:t>Team: </a:t>
              </a:r>
              <a:r>
                <a:rPr lang="en-US" sz="7500" dirty="0" err="1" smtClean="0">
                  <a:solidFill>
                    <a:schemeClr val="accent2">
                      <a:lumMod val="50000"/>
                    </a:schemeClr>
                  </a:solidFill>
                  <a:latin typeface="Fredoka One" panose="02000000000000000000"/>
                </a:rPr>
                <a:t>Error_Squad</a:t>
              </a:r>
              <a:endParaRPr lang="en-US" sz="7500" dirty="0">
                <a:solidFill>
                  <a:schemeClr val="accent2">
                    <a:lumMod val="50000"/>
                  </a:schemeClr>
                </a:solidFill>
                <a:latin typeface="Fredoka One" panose="02000000000000000000"/>
              </a:endParaRPr>
            </a:p>
          </p:txBody>
        </p:sp>
        <p:sp>
          <p:nvSpPr>
            <p:cNvPr id="13" name="TextBox 13"/>
            <p:cNvSpPr txBox="1"/>
            <p:nvPr/>
          </p:nvSpPr>
          <p:spPr>
            <a:xfrm>
              <a:off x="0" y="1812934"/>
              <a:ext cx="16429858" cy="786540"/>
            </a:xfrm>
            <a:prstGeom prst="rect">
              <a:avLst/>
            </a:prstGeom>
          </p:spPr>
          <p:txBody>
            <a:bodyPr lIns="0" tIns="0" rIns="0" bIns="0" rtlCol="0" anchor="t">
              <a:spAutoFit/>
            </a:bodyPr>
            <a:lstStyle/>
            <a:p>
              <a:pPr>
                <a:lnSpc>
                  <a:spcPts val="4550"/>
                </a:lnSpc>
              </a:pPr>
              <a:r>
                <a:rPr lang="en-US" sz="4000" b="1" i="1" dirty="0" smtClean="0">
                  <a:solidFill>
                    <a:schemeClr val="accent2">
                      <a:lumMod val="50000"/>
                    </a:schemeClr>
                  </a:solidFill>
                  <a:latin typeface="Open Sauce"/>
                </a:rPr>
                <a:t>Team Members</a:t>
              </a:r>
              <a:r>
                <a:rPr lang="en-US" sz="4000" b="1" i="1" dirty="0">
                  <a:solidFill>
                    <a:schemeClr val="accent2">
                      <a:lumMod val="50000"/>
                    </a:schemeClr>
                  </a:solidFill>
                  <a:latin typeface="Open Sauce"/>
                </a:rPr>
                <a:t>:</a:t>
              </a:r>
              <a:endParaRPr lang="en-US" sz="4000" b="1" i="1" dirty="0">
                <a:solidFill>
                  <a:schemeClr val="accent2">
                    <a:lumMod val="50000"/>
                  </a:schemeClr>
                </a:solidFill>
                <a:latin typeface="Open Sauce"/>
              </a:endParaRPr>
            </a:p>
          </p:txBody>
        </p:sp>
      </p:grpSp>
      <p:grpSp>
        <p:nvGrpSpPr>
          <p:cNvPr id="35" name="Group 35"/>
          <p:cNvGrpSpPr/>
          <p:nvPr/>
        </p:nvGrpSpPr>
        <p:grpSpPr>
          <a:xfrm>
            <a:off x="2133600" y="3459373"/>
            <a:ext cx="9683381" cy="868232"/>
            <a:chOff x="-7636" y="-159621"/>
            <a:chExt cx="10430798" cy="1157644"/>
          </a:xfr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grpSpPr>
        <p:pic>
          <p:nvPicPr>
            <p:cNvPr id="36" name="Picture 3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636" y="-159621"/>
              <a:ext cx="9273390" cy="1157644"/>
            </a:xfrm>
            <a:prstGeom prst="rect">
              <a:avLst/>
            </a:prstGeom>
            <a:solidFill>
              <a:schemeClr val="accent1"/>
            </a:solidFill>
          </p:spPr>
        </p:pic>
        <p:sp>
          <p:nvSpPr>
            <p:cNvPr id="37" name="TextBox 37"/>
            <p:cNvSpPr txBox="1"/>
            <p:nvPr/>
          </p:nvSpPr>
          <p:spPr>
            <a:xfrm>
              <a:off x="1631281" y="81064"/>
              <a:ext cx="8791881" cy="717974"/>
            </a:xfrm>
            <a:prstGeom prst="rect">
              <a:avLst/>
            </a:prstGeom>
            <a:solidFill>
              <a:schemeClr val="accent1"/>
            </a:solidFill>
            <a:ln>
              <a:noFill/>
            </a:ln>
          </p:spPr>
          <p:txBody>
            <a:bodyPr wrap="square" lIns="0" tIns="0" rIns="0" bIns="0" rtlCol="0" anchor="t">
              <a:spAutoFit/>
            </a:bodyPr>
            <a:lstStyle/>
            <a:p>
              <a:pPr>
                <a:lnSpc>
                  <a:spcPts val="4200"/>
                </a:lnSpc>
              </a:pPr>
              <a:r>
                <a:rPr lang="en-SG" sz="2800" dirty="0">
                  <a:solidFill>
                    <a:srgbClr val="1F1F1F"/>
                  </a:solidFill>
                  <a:latin typeface="Google Sans"/>
                </a:rPr>
                <a:t>MEHEDI HASAN</a:t>
              </a:r>
              <a:r>
                <a:rPr lang="en-US" sz="2600" spc="174" dirty="0" smtClean="0">
                  <a:solidFill>
                    <a:srgbClr val="191919"/>
                  </a:solidFill>
                  <a:latin typeface="Fredoka One Bold"/>
                </a:rPr>
                <a:t>- 2206</a:t>
              </a:r>
              <a:endParaRPr lang="en-US" sz="2600" spc="174" dirty="0">
                <a:solidFill>
                  <a:srgbClr val="1C3249"/>
                </a:solidFill>
                <a:latin typeface="Fredoka One Bold"/>
              </a:endParaRPr>
            </a:p>
          </p:txBody>
        </p:sp>
      </p:grpSp>
      <p:grpSp>
        <p:nvGrpSpPr>
          <p:cNvPr id="39" name="Group 35"/>
          <p:cNvGrpSpPr/>
          <p:nvPr/>
        </p:nvGrpSpPr>
        <p:grpSpPr>
          <a:xfrm>
            <a:off x="2096876" y="4433563"/>
            <a:ext cx="9720105" cy="873217"/>
            <a:chOff x="0" y="0"/>
            <a:chExt cx="10470355" cy="1164290"/>
          </a:xfrm>
          <a:solidFill>
            <a:schemeClr val="accent1"/>
          </a:solidFill>
        </p:grpSpPr>
        <p:pic>
          <p:nvPicPr>
            <p:cNvPr id="40" name="Picture 3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9312948" cy="1164290"/>
            </a:xfrm>
            <a:prstGeom prst="rect">
              <a:avLst/>
            </a:prstGeom>
            <a:grpFill/>
          </p:spPr>
        </p:pic>
        <p:sp>
          <p:nvSpPr>
            <p:cNvPr id="41" name="TextBox 37"/>
            <p:cNvSpPr txBox="1"/>
            <p:nvPr/>
          </p:nvSpPr>
          <p:spPr>
            <a:xfrm>
              <a:off x="1678473" y="248061"/>
              <a:ext cx="8791882" cy="717974"/>
            </a:xfrm>
            <a:prstGeom prst="rect">
              <a:avLst/>
            </a:prstGeom>
            <a:grpFill/>
          </p:spPr>
          <p:txBody>
            <a:bodyPr wrap="square" lIns="0" tIns="0" rIns="0" bIns="0" rtlCol="0" anchor="t">
              <a:spAutoFit/>
            </a:bodyPr>
            <a:lstStyle/>
            <a:p>
              <a:pPr>
                <a:lnSpc>
                  <a:spcPts val="4200"/>
                </a:lnSpc>
              </a:pPr>
              <a:r>
                <a:rPr lang="en-SG" sz="2800" dirty="0" smtClean="0"/>
                <a:t>MUHAMMED </a:t>
              </a:r>
              <a:r>
                <a:rPr lang="en-SG" sz="2800" dirty="0"/>
                <a:t>MUMINUL HOQUE</a:t>
              </a:r>
              <a:r>
                <a:rPr lang="en-US" sz="2600" spc="174" dirty="0" smtClean="0">
                  <a:solidFill>
                    <a:srgbClr val="191919"/>
                  </a:solidFill>
                  <a:latin typeface="Fredoka One Bold"/>
                </a:rPr>
                <a:t>- 2207</a:t>
              </a:r>
              <a:endParaRPr lang="en-US" sz="2600" spc="174" dirty="0">
                <a:solidFill>
                  <a:srgbClr val="1C3249"/>
                </a:solidFill>
                <a:latin typeface="Fredoka One Bold"/>
              </a:endParaRPr>
            </a:p>
          </p:txBody>
        </p:sp>
      </p:grpSp>
      <p:grpSp>
        <p:nvGrpSpPr>
          <p:cNvPr id="86" name="Group 35"/>
          <p:cNvGrpSpPr/>
          <p:nvPr/>
        </p:nvGrpSpPr>
        <p:grpSpPr>
          <a:xfrm>
            <a:off x="2096876" y="5443175"/>
            <a:ext cx="9720105" cy="873217"/>
            <a:chOff x="0" y="0"/>
            <a:chExt cx="10470355" cy="1164290"/>
          </a:xfrm>
          <a:gradFill>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gradFill>
        </p:grpSpPr>
        <p:pic>
          <p:nvPicPr>
            <p:cNvPr id="87" name="Picture 3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9312947" cy="1164290"/>
            </a:xfrm>
            <a:prstGeom prst="rect">
              <a:avLst/>
            </a:prstGeom>
            <a:solidFill>
              <a:schemeClr val="accent1"/>
            </a:solidFill>
          </p:spPr>
        </p:pic>
        <p:sp>
          <p:nvSpPr>
            <p:cNvPr id="88" name="TextBox 37"/>
            <p:cNvSpPr txBox="1"/>
            <p:nvPr/>
          </p:nvSpPr>
          <p:spPr>
            <a:xfrm>
              <a:off x="1678473" y="248061"/>
              <a:ext cx="8791882" cy="717974"/>
            </a:xfrm>
            <a:prstGeom prst="rect">
              <a:avLst/>
            </a:prstGeom>
            <a:solidFill>
              <a:schemeClr val="accent1"/>
            </a:solidFill>
          </p:spPr>
          <p:txBody>
            <a:bodyPr wrap="square" lIns="0" tIns="0" rIns="0" bIns="0" rtlCol="0" anchor="t">
              <a:spAutoFit/>
            </a:bodyPr>
            <a:lstStyle/>
            <a:p>
              <a:pPr>
                <a:lnSpc>
                  <a:spcPts val="4200"/>
                </a:lnSpc>
              </a:pPr>
              <a:r>
                <a:rPr lang="en-SG" sz="2800" dirty="0"/>
                <a:t>MD. KHALED HASAN</a:t>
              </a:r>
              <a:r>
                <a:rPr lang="en-US" sz="2600" spc="174" dirty="0" smtClean="0">
                  <a:solidFill>
                    <a:srgbClr val="191919"/>
                  </a:solidFill>
                  <a:latin typeface="Fredoka One Bold"/>
                </a:rPr>
                <a:t>- 2235</a:t>
              </a:r>
              <a:endParaRPr lang="en-US" sz="2600" spc="174" dirty="0">
                <a:solidFill>
                  <a:srgbClr val="1C3249"/>
                </a:solidFill>
                <a:latin typeface="Fredoka One Bold"/>
              </a:endParaRPr>
            </a:p>
          </p:txBody>
        </p:sp>
      </p:grpSp>
      <p:pic>
        <p:nvPicPr>
          <p:cNvPr id="119" name="Picture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73332" y="1147839"/>
            <a:ext cx="1789043" cy="17890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7816" y="-62524"/>
            <a:ext cx="8398774" cy="10349524"/>
            <a:chOff x="0" y="0"/>
            <a:chExt cx="2212023" cy="2725800"/>
          </a:xfrm>
        </p:grpSpPr>
        <p:sp>
          <p:nvSpPr>
            <p:cNvPr id="3" name="Freeform 3"/>
            <p:cNvSpPr/>
            <p:nvPr/>
          </p:nvSpPr>
          <p:spPr>
            <a:xfrm>
              <a:off x="0" y="0"/>
              <a:ext cx="2212023" cy="2725800"/>
            </a:xfrm>
            <a:custGeom>
              <a:avLst/>
              <a:gdLst/>
              <a:ahLst/>
              <a:cxnLst/>
              <a:rect l="l" t="t" r="r" b="b"/>
              <a:pathLst>
                <a:path w="2212023" h="2725800">
                  <a:moveTo>
                    <a:pt x="0" y="0"/>
                  </a:moveTo>
                  <a:lnTo>
                    <a:pt x="2212023" y="0"/>
                  </a:lnTo>
                  <a:lnTo>
                    <a:pt x="2212023" y="2725800"/>
                  </a:lnTo>
                  <a:lnTo>
                    <a:pt x="0" y="2725800"/>
                  </a:lnTo>
                  <a:close/>
                </a:path>
              </a:pathLst>
            </a:custGeom>
            <a:solidFill>
              <a:srgbClr val="1C324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8" name="TextBox 8"/>
          <p:cNvSpPr txBox="1"/>
          <p:nvPr/>
        </p:nvSpPr>
        <p:spPr>
          <a:xfrm>
            <a:off x="1028700" y="1028700"/>
            <a:ext cx="10393573" cy="1384995"/>
          </a:xfrm>
          <a:prstGeom prst="rect">
            <a:avLst/>
          </a:prstGeom>
        </p:spPr>
        <p:txBody>
          <a:bodyPr lIns="0" tIns="0" rIns="0" bIns="0" rtlCol="0" anchor="t">
            <a:spAutoFit/>
          </a:bodyPr>
          <a:lstStyle/>
          <a:p>
            <a:pPr marL="0" lvl="0" indent="0" algn="l">
              <a:lnSpc>
                <a:spcPts val="10800"/>
              </a:lnSpc>
              <a:spcBef>
                <a:spcPct val="0"/>
              </a:spcBef>
            </a:pPr>
            <a:r>
              <a:rPr lang="en-US" sz="9000" dirty="0" smtClean="0">
                <a:solidFill>
                  <a:srgbClr val="1C3249"/>
                </a:solidFill>
                <a:latin typeface="Fredoka One" panose="02000000000000000000"/>
              </a:rPr>
              <a:t>Future Scope</a:t>
            </a:r>
            <a:endParaRPr lang="en-US" sz="9000" dirty="0">
              <a:solidFill>
                <a:srgbClr val="1C3249"/>
              </a:solidFill>
              <a:latin typeface="Fredoka One" panose="02000000000000000000"/>
            </a:endParaRPr>
          </a:p>
        </p:txBody>
      </p:sp>
      <p:sp>
        <p:nvSpPr>
          <p:cNvPr id="9" name="TextBox 9"/>
          <p:cNvSpPr txBox="1"/>
          <p:nvPr/>
        </p:nvSpPr>
        <p:spPr>
          <a:xfrm>
            <a:off x="1028700" y="2411364"/>
            <a:ext cx="7223521" cy="6580263"/>
          </a:xfrm>
          <a:prstGeom prst="rect">
            <a:avLst/>
          </a:prstGeom>
        </p:spPr>
        <p:txBody>
          <a:bodyPr lIns="0" tIns="0" rIns="0" bIns="0" rtlCol="0" anchor="t">
            <a:spAutoFit/>
          </a:bodyPr>
          <a:lstStyle/>
          <a:p>
            <a:pPr lvl="0" algn="just">
              <a:lnSpc>
                <a:spcPct val="150000"/>
              </a:lnSpc>
              <a:spcBef>
                <a:spcPct val="0"/>
              </a:spcBef>
            </a:pPr>
            <a:r>
              <a:rPr lang="en-US" sz="2400" dirty="0">
                <a:solidFill>
                  <a:srgbClr val="1C3249"/>
                </a:solidFill>
                <a:latin typeface="Open Sauce"/>
              </a:rPr>
              <a:t>The very embodiment through which the futuristic conundrum is set aside is the project called “Automatic Sun Tracking System”. A trailblazer by its spirit, this system works with its utmost efficiency, whether that be in terms of its pecuniary ability or in terms of its accessibility. In the smoke of the darkness where pollution engulfs every sphere of advancement as an outcome of </a:t>
            </a:r>
            <a:r>
              <a:rPr lang="en-US" sz="2400" dirty="0" err="1">
                <a:solidFill>
                  <a:srgbClr val="1C3249"/>
                </a:solidFill>
                <a:latin typeface="Open Sauce"/>
              </a:rPr>
              <a:t>producibility</a:t>
            </a:r>
            <a:r>
              <a:rPr lang="en-US" sz="2400" dirty="0">
                <a:solidFill>
                  <a:srgbClr val="1C3249"/>
                </a:solidFill>
                <a:latin typeface="Open Sauce"/>
              </a:rPr>
              <a:t>, this device in its very efficiency work towards only advancement and development by flushing out the pollution at large. </a:t>
            </a:r>
            <a:endParaRPr lang="en-US" sz="2400" dirty="0">
              <a:solidFill>
                <a:srgbClr val="1C3249"/>
              </a:solidFill>
              <a:latin typeface="Open Sauce"/>
            </a:endParaRPr>
          </a:p>
        </p:txBody>
      </p:sp>
      <p:grpSp>
        <p:nvGrpSpPr>
          <p:cNvPr id="22" name="Group 21"/>
          <p:cNvGrpSpPr/>
          <p:nvPr/>
        </p:nvGrpSpPr>
        <p:grpSpPr>
          <a:xfrm>
            <a:off x="12499430" y="2100897"/>
            <a:ext cx="4075546" cy="6022682"/>
            <a:chOff x="12499430" y="2695823"/>
            <a:chExt cx="4075546" cy="6022682"/>
          </a:xfrm>
        </p:grpSpPr>
        <p:pic>
          <p:nvPicPr>
            <p:cNvPr id="18" name="Picture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99430" y="2695823"/>
              <a:ext cx="4075546" cy="4075546"/>
            </a:xfrm>
            <a:prstGeom prst="rect">
              <a:avLst/>
            </a:prstGeom>
          </p:spPr>
        </p:pic>
        <p:grpSp>
          <p:nvGrpSpPr>
            <p:cNvPr id="21" name="Group 20"/>
            <p:cNvGrpSpPr/>
            <p:nvPr/>
          </p:nvGrpSpPr>
          <p:grpSpPr>
            <a:xfrm>
              <a:off x="13179688" y="7302309"/>
              <a:ext cx="2715030" cy="1416196"/>
              <a:chOff x="12829770" y="1135432"/>
              <a:chExt cx="3953105" cy="2061992"/>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29770" y="1135432"/>
                <a:ext cx="2061992" cy="2061992"/>
              </a:xfrm>
              <a:prstGeom prst="rect">
                <a:avLst/>
              </a:prstGeom>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20883" y="1135432"/>
                <a:ext cx="2061992" cy="206199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7816" y="-62524"/>
            <a:ext cx="8398774" cy="10349524"/>
            <a:chOff x="0" y="0"/>
            <a:chExt cx="2212023" cy="2725800"/>
          </a:xfrm>
        </p:grpSpPr>
        <p:sp>
          <p:nvSpPr>
            <p:cNvPr id="3" name="Freeform 3"/>
            <p:cNvSpPr/>
            <p:nvPr/>
          </p:nvSpPr>
          <p:spPr>
            <a:xfrm>
              <a:off x="0" y="0"/>
              <a:ext cx="2212023" cy="2725800"/>
            </a:xfrm>
            <a:custGeom>
              <a:avLst/>
              <a:gdLst/>
              <a:ahLst/>
              <a:cxnLst/>
              <a:rect l="l" t="t" r="r" b="b"/>
              <a:pathLst>
                <a:path w="2212023" h="2725800">
                  <a:moveTo>
                    <a:pt x="0" y="0"/>
                  </a:moveTo>
                  <a:lnTo>
                    <a:pt x="2212023" y="0"/>
                  </a:lnTo>
                  <a:lnTo>
                    <a:pt x="2212023" y="2725800"/>
                  </a:lnTo>
                  <a:lnTo>
                    <a:pt x="0" y="2725800"/>
                  </a:lnTo>
                  <a:close/>
                </a:path>
              </a:pathLst>
            </a:custGeom>
            <a:solidFill>
              <a:srgbClr val="1C324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8" name="TextBox 8"/>
          <p:cNvSpPr txBox="1"/>
          <p:nvPr/>
        </p:nvSpPr>
        <p:spPr>
          <a:xfrm>
            <a:off x="1028700" y="1028700"/>
            <a:ext cx="10393573" cy="1384995"/>
          </a:xfrm>
          <a:prstGeom prst="rect">
            <a:avLst/>
          </a:prstGeom>
        </p:spPr>
        <p:txBody>
          <a:bodyPr lIns="0" tIns="0" rIns="0" bIns="0" rtlCol="0" anchor="t">
            <a:spAutoFit/>
          </a:bodyPr>
          <a:lstStyle/>
          <a:p>
            <a:pPr marL="0" lvl="0" indent="0" algn="l">
              <a:lnSpc>
                <a:spcPts val="10800"/>
              </a:lnSpc>
              <a:spcBef>
                <a:spcPct val="0"/>
              </a:spcBef>
            </a:pPr>
            <a:r>
              <a:rPr lang="en-US" sz="9000" dirty="0" smtClean="0">
                <a:solidFill>
                  <a:srgbClr val="1C3249"/>
                </a:solidFill>
                <a:latin typeface="Fredoka One" panose="02000000000000000000"/>
              </a:rPr>
              <a:t>Conclusion</a:t>
            </a:r>
            <a:endParaRPr lang="en-US" sz="9000" dirty="0">
              <a:solidFill>
                <a:srgbClr val="1C3249"/>
              </a:solidFill>
              <a:latin typeface="Fredoka One" panose="02000000000000000000"/>
            </a:endParaRPr>
          </a:p>
        </p:txBody>
      </p:sp>
      <p:sp>
        <p:nvSpPr>
          <p:cNvPr id="9" name="TextBox 9"/>
          <p:cNvSpPr txBox="1"/>
          <p:nvPr/>
        </p:nvSpPr>
        <p:spPr>
          <a:xfrm>
            <a:off x="1028700" y="2411364"/>
            <a:ext cx="7223521" cy="5056769"/>
          </a:xfrm>
          <a:prstGeom prst="rect">
            <a:avLst/>
          </a:prstGeom>
        </p:spPr>
        <p:txBody>
          <a:bodyPr lIns="0" tIns="0" rIns="0" bIns="0" rtlCol="0" anchor="t">
            <a:spAutoFit/>
          </a:bodyPr>
          <a:lstStyle/>
          <a:p>
            <a:pPr marL="342900" lvl="0" indent="-342900" algn="just">
              <a:lnSpc>
                <a:spcPct val="200000"/>
              </a:lnSpc>
              <a:spcBef>
                <a:spcPct val="0"/>
              </a:spcBef>
              <a:buFont typeface="Arial" panose="020B0604020202020204" pitchFamily="34" charset="0"/>
              <a:buChar char="•"/>
            </a:pPr>
            <a:r>
              <a:rPr lang="en-US" sz="2400" dirty="0">
                <a:solidFill>
                  <a:srgbClr val="1C3249"/>
                </a:solidFill>
                <a:latin typeface="Open Sauce"/>
              </a:rPr>
              <a:t>The invention of solar tracking system helps us improve the performance of PV solar system in a simple </a:t>
            </a:r>
            <a:r>
              <a:rPr lang="en-US" sz="2400" dirty="0" smtClean="0">
                <a:solidFill>
                  <a:srgbClr val="1C3249"/>
                </a:solidFill>
                <a:latin typeface="Open Sauce"/>
              </a:rPr>
              <a:t>way</a:t>
            </a:r>
            <a:endParaRPr lang="en-US" sz="2400" dirty="0" smtClean="0">
              <a:solidFill>
                <a:srgbClr val="1C3249"/>
              </a:solidFill>
              <a:latin typeface="Open Sauce"/>
            </a:endParaRPr>
          </a:p>
          <a:p>
            <a:pPr marL="342900" lvl="0" indent="-342900" algn="just">
              <a:lnSpc>
                <a:spcPct val="200000"/>
              </a:lnSpc>
              <a:spcBef>
                <a:spcPct val="0"/>
              </a:spcBef>
              <a:buFont typeface="Arial" panose="020B0604020202020204" pitchFamily="34" charset="0"/>
              <a:buChar char="•"/>
            </a:pPr>
            <a:r>
              <a:rPr lang="en-US" sz="2400" dirty="0">
                <a:solidFill>
                  <a:srgbClr val="1C3249"/>
                </a:solidFill>
                <a:latin typeface="Open Sauce"/>
              </a:rPr>
              <a:t>Used relative method of sunlight </a:t>
            </a:r>
            <a:r>
              <a:rPr lang="en-US" sz="2400" dirty="0" smtClean="0">
                <a:solidFill>
                  <a:srgbClr val="1C3249"/>
                </a:solidFill>
                <a:latin typeface="Open Sauce"/>
              </a:rPr>
              <a:t>strength</a:t>
            </a:r>
            <a:endParaRPr lang="en-US" sz="2400" dirty="0" smtClean="0">
              <a:solidFill>
                <a:srgbClr val="1C3249"/>
              </a:solidFill>
              <a:latin typeface="Open Sauce"/>
            </a:endParaRPr>
          </a:p>
          <a:p>
            <a:pPr marL="342900" lvl="0" indent="-342900" algn="just">
              <a:lnSpc>
                <a:spcPct val="200000"/>
              </a:lnSpc>
              <a:spcBef>
                <a:spcPct val="0"/>
              </a:spcBef>
              <a:buFont typeface="Arial" panose="020B0604020202020204" pitchFamily="34" charset="0"/>
              <a:buChar char="•"/>
            </a:pPr>
            <a:r>
              <a:rPr lang="en-US" sz="2400" dirty="0">
                <a:solidFill>
                  <a:srgbClr val="1C3249"/>
                </a:solidFill>
                <a:latin typeface="Open Sauce"/>
              </a:rPr>
              <a:t>Improved the utilization rate of solar energy and efficiency of photovoltaic power generation system</a:t>
            </a:r>
            <a:endParaRPr lang="en-US" sz="2400" dirty="0">
              <a:solidFill>
                <a:srgbClr val="1C3249"/>
              </a:solidFill>
              <a:latin typeface="Open Sauce"/>
            </a:endParaRPr>
          </a:p>
        </p:txBody>
      </p:sp>
      <p:grpSp>
        <p:nvGrpSpPr>
          <p:cNvPr id="22" name="Group 21"/>
          <p:cNvGrpSpPr/>
          <p:nvPr/>
        </p:nvGrpSpPr>
        <p:grpSpPr>
          <a:xfrm>
            <a:off x="12499430" y="2100897"/>
            <a:ext cx="4075546" cy="6022682"/>
            <a:chOff x="12499430" y="2695823"/>
            <a:chExt cx="4075546" cy="6022682"/>
          </a:xfrm>
        </p:grpSpPr>
        <p:pic>
          <p:nvPicPr>
            <p:cNvPr id="18" name="Picture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99430" y="2695823"/>
              <a:ext cx="4075546" cy="4075546"/>
            </a:xfrm>
            <a:prstGeom prst="rect">
              <a:avLst/>
            </a:prstGeom>
          </p:spPr>
        </p:pic>
        <p:grpSp>
          <p:nvGrpSpPr>
            <p:cNvPr id="21" name="Group 20"/>
            <p:cNvGrpSpPr/>
            <p:nvPr/>
          </p:nvGrpSpPr>
          <p:grpSpPr>
            <a:xfrm>
              <a:off x="13179688" y="7302309"/>
              <a:ext cx="2715030" cy="1416196"/>
              <a:chOff x="12829770" y="1135432"/>
              <a:chExt cx="3953105" cy="2061992"/>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29770" y="1135432"/>
                <a:ext cx="2061992" cy="2061992"/>
              </a:xfrm>
              <a:prstGeom prst="rect">
                <a:avLst/>
              </a:prstGeom>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20883" y="1135432"/>
                <a:ext cx="2061992" cy="2061992"/>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4962674"/>
            <a:ext cx="18145126" cy="5402705"/>
            <a:chOff x="0" y="-47625"/>
            <a:chExt cx="4778963" cy="1422935"/>
          </a:xfrm>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p:grpSpPr>
        <p:sp>
          <p:nvSpPr>
            <p:cNvPr id="3" name="Freeform 3"/>
            <p:cNvSpPr/>
            <p:nvPr/>
          </p:nvSpPr>
          <p:spPr>
            <a:xfrm>
              <a:off x="0" y="-18712"/>
              <a:ext cx="4778963" cy="1394022"/>
            </a:xfrm>
            <a:custGeom>
              <a:avLst/>
              <a:gdLst/>
              <a:ahLst/>
              <a:cxnLst/>
              <a:rect l="l" t="t" r="r" b="b"/>
              <a:pathLst>
                <a:path w="4819101" h="1375310">
                  <a:moveTo>
                    <a:pt x="0" y="0"/>
                  </a:moveTo>
                  <a:lnTo>
                    <a:pt x="4819101" y="0"/>
                  </a:lnTo>
                  <a:lnTo>
                    <a:pt x="4819101" y="1375310"/>
                  </a:lnTo>
                  <a:lnTo>
                    <a:pt x="0" y="1375310"/>
                  </a:lnTo>
                  <a:close/>
                </a:path>
              </a:pathLst>
            </a:custGeom>
            <a:grpFill/>
          </p:spPr>
        </p:sp>
        <p:sp>
          <p:nvSpPr>
            <p:cNvPr id="4" name="TextBox 4"/>
            <p:cNvSpPr txBox="1"/>
            <p:nvPr/>
          </p:nvSpPr>
          <p:spPr>
            <a:xfrm>
              <a:off x="0" y="-47625"/>
              <a:ext cx="812800" cy="860425"/>
            </a:xfrm>
            <a:prstGeom prst="rect">
              <a:avLst/>
            </a:prstGeom>
            <a:grpFill/>
          </p:spPr>
          <p:txBody>
            <a:bodyPr lIns="50800" tIns="50800" rIns="50800" bIns="50800" rtlCol="0" anchor="ctr"/>
            <a:lstStyle/>
            <a:p>
              <a:pPr algn="ctr">
                <a:lnSpc>
                  <a:spcPts val="3360"/>
                </a:lnSpc>
              </a:pPr>
            </a:p>
          </p:txBody>
        </p:sp>
      </p:grpSp>
      <p:sp>
        <p:nvSpPr>
          <p:cNvPr id="10" name="TextBox 10"/>
          <p:cNvSpPr txBox="1"/>
          <p:nvPr/>
        </p:nvSpPr>
        <p:spPr>
          <a:xfrm>
            <a:off x="1993334" y="2358936"/>
            <a:ext cx="14017741" cy="1154162"/>
          </a:xfrm>
          <a:prstGeom prst="rect">
            <a:avLst/>
          </a:prstGeom>
        </p:spPr>
        <p:txBody>
          <a:bodyPr lIns="0" tIns="0" rIns="0" bIns="0" rtlCol="0" anchor="t">
            <a:spAutoFit/>
          </a:bodyPr>
          <a:lstStyle/>
          <a:p>
            <a:pPr marL="0" lvl="0" indent="0" algn="ctr">
              <a:lnSpc>
                <a:spcPts val="9000"/>
              </a:lnSpc>
              <a:spcBef>
                <a:spcPct val="0"/>
              </a:spcBef>
            </a:pPr>
            <a:r>
              <a:rPr lang="en-US" sz="9600" dirty="0" smtClean="0">
                <a:solidFill>
                  <a:schemeClr val="accent1"/>
                </a:solidFill>
                <a:latin typeface="Fredoka One" panose="02000000000000000000"/>
              </a:rPr>
              <a:t>Thank You !</a:t>
            </a:r>
            <a:endParaRPr lang="en-US" sz="9600" dirty="0">
              <a:solidFill>
                <a:schemeClr val="accent1"/>
              </a:solidFill>
              <a:latin typeface="Fredoka One" panose="02000000000000000000"/>
            </a:endParaRPr>
          </a:p>
        </p:txBody>
      </p:sp>
      <p:grpSp>
        <p:nvGrpSpPr>
          <p:cNvPr id="15" name="Group 15"/>
          <p:cNvGrpSpPr/>
          <p:nvPr/>
        </p:nvGrpSpPr>
        <p:grpSpPr>
          <a:xfrm>
            <a:off x="-316143" y="5072454"/>
            <a:ext cx="18730367" cy="142092"/>
            <a:chOff x="0" y="0"/>
            <a:chExt cx="4933101" cy="37423"/>
          </a:xfrm>
        </p:grpSpPr>
        <p:sp>
          <p:nvSpPr>
            <p:cNvPr id="16" name="Freeform 16"/>
            <p:cNvSpPr/>
            <p:nvPr/>
          </p:nvSpPr>
          <p:spPr>
            <a:xfrm>
              <a:off x="0" y="0"/>
              <a:ext cx="4933101" cy="37423"/>
            </a:xfrm>
            <a:custGeom>
              <a:avLst/>
              <a:gdLst/>
              <a:ahLst/>
              <a:cxnLst/>
              <a:rect l="l" t="t" r="r" b="b"/>
              <a:pathLst>
                <a:path w="4933101" h="37423">
                  <a:moveTo>
                    <a:pt x="0" y="0"/>
                  </a:moveTo>
                  <a:lnTo>
                    <a:pt x="4933101" y="0"/>
                  </a:lnTo>
                  <a:lnTo>
                    <a:pt x="4933101" y="37423"/>
                  </a:lnTo>
                  <a:lnTo>
                    <a:pt x="0" y="37423"/>
                  </a:lnTo>
                  <a:close/>
                </a:path>
              </a:pathLst>
            </a:custGeom>
            <a:solidFill>
              <a:srgbClr val="EE8A50"/>
            </a:solidFill>
          </p:spPr>
        </p:sp>
        <p:sp>
          <p:nvSpPr>
            <p:cNvPr id="17" name="TextBox 17"/>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93157" y="5577697"/>
            <a:ext cx="18730367" cy="142092"/>
            <a:chOff x="0" y="0"/>
            <a:chExt cx="4933101" cy="37423"/>
          </a:xfrm>
        </p:grpSpPr>
        <p:sp>
          <p:nvSpPr>
            <p:cNvPr id="4" name="Freeform 4"/>
            <p:cNvSpPr/>
            <p:nvPr/>
          </p:nvSpPr>
          <p:spPr>
            <a:xfrm>
              <a:off x="0" y="0"/>
              <a:ext cx="4933101" cy="37423"/>
            </a:xfrm>
            <a:custGeom>
              <a:avLst/>
              <a:gdLst/>
              <a:ahLst/>
              <a:cxnLst/>
              <a:rect l="l" t="t" r="r" b="b"/>
              <a:pathLst>
                <a:path w="4933101" h="37423">
                  <a:moveTo>
                    <a:pt x="0" y="0"/>
                  </a:moveTo>
                  <a:lnTo>
                    <a:pt x="4933101" y="0"/>
                  </a:lnTo>
                  <a:lnTo>
                    <a:pt x="4933101" y="37423"/>
                  </a:lnTo>
                  <a:lnTo>
                    <a:pt x="0" y="37423"/>
                  </a:lnTo>
                  <a:close/>
                </a:path>
              </a:pathLst>
            </a:custGeom>
            <a:solidFill>
              <a:srgbClr val="EE8A50"/>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grpSp>
        <p:nvGrpSpPr>
          <p:cNvPr id="18" name="Group 17"/>
          <p:cNvGrpSpPr/>
          <p:nvPr/>
        </p:nvGrpSpPr>
        <p:grpSpPr>
          <a:xfrm>
            <a:off x="1365337" y="3086100"/>
            <a:ext cx="15557326" cy="4114800"/>
            <a:chOff x="1365337" y="1284545"/>
            <a:chExt cx="15557326" cy="4114800"/>
          </a:xfrm>
        </p:grpSpPr>
        <p:grpSp>
          <p:nvGrpSpPr>
            <p:cNvPr id="6" name="Group 6"/>
            <p:cNvGrpSpPr/>
            <p:nvPr/>
          </p:nvGrpSpPr>
          <p:grpSpPr>
            <a:xfrm>
              <a:off x="1365337" y="2350067"/>
              <a:ext cx="15557326" cy="3049278"/>
              <a:chOff x="0" y="-6176413"/>
              <a:chExt cx="20743102" cy="4065704"/>
            </a:xfrm>
          </p:grpSpPr>
          <p:sp>
            <p:nvSpPr>
              <p:cNvPr id="7" name="TextBox 7"/>
              <p:cNvSpPr txBox="1"/>
              <p:nvPr/>
            </p:nvSpPr>
            <p:spPr>
              <a:xfrm>
                <a:off x="0" y="-6176413"/>
                <a:ext cx="20743102" cy="1828800"/>
              </a:xfrm>
              <a:prstGeom prst="rect">
                <a:avLst/>
              </a:prstGeom>
            </p:spPr>
            <p:txBody>
              <a:bodyPr lIns="0" tIns="0" rIns="0" bIns="0" rtlCol="0" anchor="t">
                <a:spAutoFit/>
              </a:bodyPr>
              <a:lstStyle/>
              <a:p>
                <a:pPr algn="ctr">
                  <a:lnSpc>
                    <a:spcPts val="10800"/>
                  </a:lnSpc>
                </a:pPr>
                <a:r>
                  <a:rPr lang="en-US" sz="9000" dirty="0" err="1" smtClean="0">
                    <a:solidFill>
                      <a:srgbClr val="1C3249"/>
                    </a:solidFill>
                    <a:latin typeface="Fredoka One" panose="02000000000000000000"/>
                  </a:rPr>
                  <a:t>Khaleda</a:t>
                </a:r>
                <a:r>
                  <a:rPr lang="en-US" sz="9000" dirty="0" smtClean="0">
                    <a:solidFill>
                      <a:srgbClr val="1C3249"/>
                    </a:solidFill>
                    <a:latin typeface="Fredoka One" panose="02000000000000000000"/>
                  </a:rPr>
                  <a:t> </a:t>
                </a:r>
                <a:r>
                  <a:rPr lang="en-US" sz="9000" dirty="0" err="1" smtClean="0">
                    <a:solidFill>
                      <a:srgbClr val="1C3249"/>
                    </a:solidFill>
                    <a:latin typeface="Fredoka One" panose="02000000000000000000"/>
                  </a:rPr>
                  <a:t>Ferdousi</a:t>
                </a:r>
                <a:endParaRPr lang="en-US" sz="9000" dirty="0">
                  <a:solidFill>
                    <a:srgbClr val="1C3249"/>
                  </a:solidFill>
                  <a:latin typeface="Fredoka One" panose="02000000000000000000"/>
                </a:endParaRPr>
              </a:p>
            </p:txBody>
          </p:sp>
          <p:sp>
            <p:nvSpPr>
              <p:cNvPr id="8" name="TextBox 8"/>
              <p:cNvSpPr txBox="1"/>
              <p:nvPr/>
            </p:nvSpPr>
            <p:spPr>
              <a:xfrm>
                <a:off x="0" y="-3624714"/>
                <a:ext cx="20743102" cy="1514005"/>
              </a:xfrm>
              <a:prstGeom prst="rect">
                <a:avLst/>
              </a:prstGeom>
            </p:spPr>
            <p:txBody>
              <a:bodyPr lIns="0" tIns="0" rIns="0" bIns="0" rtlCol="0" anchor="t">
                <a:spAutoFit/>
              </a:bodyPr>
              <a:lstStyle/>
              <a:p>
                <a:pPr algn="ctr">
                  <a:lnSpc>
                    <a:spcPts val="4550"/>
                  </a:lnSpc>
                </a:pPr>
                <a:r>
                  <a:rPr lang="en-US" sz="3500" dirty="0">
                    <a:solidFill>
                      <a:srgbClr val="1C3249"/>
                    </a:solidFill>
                    <a:latin typeface="Open Sauce"/>
                  </a:rPr>
                  <a:t>Assistant Professor of CSE</a:t>
                </a:r>
                <a:endParaRPr lang="en-US" sz="3500" dirty="0">
                  <a:solidFill>
                    <a:srgbClr val="1C3249"/>
                  </a:solidFill>
                  <a:latin typeface="Open Sauce"/>
                </a:endParaRPr>
              </a:p>
              <a:p>
                <a:pPr algn="ctr">
                  <a:lnSpc>
                    <a:spcPts val="4550"/>
                  </a:lnSpc>
                </a:pPr>
                <a:r>
                  <a:rPr lang="en-US" sz="3500" dirty="0" err="1">
                    <a:solidFill>
                      <a:srgbClr val="1C3249"/>
                    </a:solidFill>
                    <a:latin typeface="Open Sauce"/>
                  </a:rPr>
                  <a:t>Mymensingh</a:t>
                </a:r>
                <a:r>
                  <a:rPr lang="en-US" sz="3500" dirty="0">
                    <a:solidFill>
                      <a:srgbClr val="1C3249"/>
                    </a:solidFill>
                    <a:latin typeface="Open Sauce"/>
                  </a:rPr>
                  <a:t> Engineering College</a:t>
                </a:r>
                <a:endParaRPr lang="en-US" sz="3500" dirty="0">
                  <a:solidFill>
                    <a:srgbClr val="1C3249"/>
                  </a:solidFill>
                  <a:latin typeface="Open Sauce"/>
                </a:endParaRPr>
              </a:p>
            </p:txBody>
          </p:sp>
        </p:grpSp>
        <p:sp>
          <p:nvSpPr>
            <p:cNvPr id="17" name="TextBox 13"/>
            <p:cNvSpPr txBox="1"/>
            <p:nvPr/>
          </p:nvSpPr>
          <p:spPr>
            <a:xfrm>
              <a:off x="1710296" y="1284545"/>
              <a:ext cx="14713261" cy="940001"/>
            </a:xfrm>
            <a:prstGeom prst="rect">
              <a:avLst/>
            </a:prstGeom>
          </p:spPr>
          <p:txBody>
            <a:bodyPr lIns="0" tIns="0" rIns="0" bIns="0" rtlCol="0" anchor="t">
              <a:spAutoFit/>
            </a:bodyPr>
            <a:lstStyle/>
            <a:p>
              <a:pPr algn="ctr">
                <a:lnSpc>
                  <a:spcPts val="8400"/>
                </a:lnSpc>
              </a:pPr>
              <a:r>
                <a:rPr lang="en-US" sz="4400" dirty="0" smtClean="0">
                  <a:solidFill>
                    <a:srgbClr val="1C3249"/>
                  </a:solidFill>
                  <a:latin typeface="Fredoka One" panose="02000000000000000000"/>
                </a:rPr>
                <a:t>Under Supervision of,</a:t>
              </a:r>
              <a:endParaRPr lang="en-US" sz="4400" dirty="0">
                <a:solidFill>
                  <a:srgbClr val="1C3249"/>
                </a:solidFill>
                <a:latin typeface="Fredoka One" panose="02000000000000000000"/>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6"/>
          <p:cNvGrpSpPr/>
          <p:nvPr/>
        </p:nvGrpSpPr>
        <p:grpSpPr>
          <a:xfrm>
            <a:off x="-226855" y="4318404"/>
            <a:ext cx="18730367" cy="81015"/>
            <a:chOff x="0" y="0"/>
            <a:chExt cx="4933101" cy="21337"/>
          </a:xfrm>
        </p:grpSpPr>
        <p:sp>
          <p:nvSpPr>
            <p:cNvPr id="17" name="Freeform 17"/>
            <p:cNvSpPr/>
            <p:nvPr/>
          </p:nvSpPr>
          <p:spPr>
            <a:xfrm>
              <a:off x="0" y="0"/>
              <a:ext cx="4933101" cy="21337"/>
            </a:xfrm>
            <a:custGeom>
              <a:avLst/>
              <a:gdLst/>
              <a:ahLst/>
              <a:cxnLst/>
              <a:rect l="l" t="t" r="r" b="b"/>
              <a:pathLst>
                <a:path w="4933101" h="21337">
                  <a:moveTo>
                    <a:pt x="0" y="0"/>
                  </a:moveTo>
                  <a:lnTo>
                    <a:pt x="4933101" y="0"/>
                  </a:lnTo>
                  <a:lnTo>
                    <a:pt x="4933101" y="21337"/>
                  </a:lnTo>
                  <a:lnTo>
                    <a:pt x="0" y="21337"/>
                  </a:lnTo>
                  <a:close/>
                </a:path>
              </a:pathLst>
            </a:custGeom>
            <a:solidFill>
              <a:srgbClr val="EE8A50"/>
            </a:solidFill>
          </p:spPr>
        </p:sp>
        <p:sp>
          <p:nvSpPr>
            <p:cNvPr id="18" name="TextBox 18"/>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1063601" y="1142200"/>
            <a:ext cx="9386237" cy="1384995"/>
          </a:xfrm>
          <a:prstGeom prst="rect">
            <a:avLst/>
          </a:prstGeom>
        </p:spPr>
        <p:txBody>
          <a:bodyPr lIns="0" tIns="0" rIns="0" bIns="0" rtlCol="0" anchor="t">
            <a:spAutoFit/>
          </a:bodyPr>
          <a:lstStyle/>
          <a:p>
            <a:pPr marL="0" lvl="0" indent="0" algn="l">
              <a:lnSpc>
                <a:spcPts val="10800"/>
              </a:lnSpc>
              <a:spcBef>
                <a:spcPct val="0"/>
              </a:spcBef>
            </a:pPr>
            <a:r>
              <a:rPr lang="en-US" sz="9000" dirty="0" smtClean="0">
                <a:solidFill>
                  <a:srgbClr val="1C3249"/>
                </a:solidFill>
                <a:latin typeface="Fredoka One" panose="02000000000000000000"/>
              </a:rPr>
              <a:t>Introduction</a:t>
            </a:r>
            <a:endParaRPr lang="en-US" sz="9000" dirty="0">
              <a:solidFill>
                <a:srgbClr val="1C3249"/>
              </a:solidFill>
              <a:latin typeface="Fredoka One" panose="02000000000000000000"/>
            </a:endParaRPr>
          </a:p>
        </p:txBody>
      </p:sp>
      <p:sp>
        <p:nvSpPr>
          <p:cNvPr id="20" name="TextBox 20"/>
          <p:cNvSpPr txBox="1"/>
          <p:nvPr/>
        </p:nvSpPr>
        <p:spPr>
          <a:xfrm>
            <a:off x="1457347" y="4852520"/>
            <a:ext cx="15154253" cy="4308475"/>
          </a:xfrm>
          <a:prstGeom prst="rect">
            <a:avLst/>
          </a:prstGeom>
        </p:spPr>
        <p:txBody>
          <a:bodyPr wrap="square" lIns="0" tIns="0" rIns="0" bIns="0" rtlCol="0" anchor="t">
            <a:spAutoFit/>
          </a:bodyPr>
          <a:lstStyle/>
          <a:p>
            <a:pPr marL="342900" lvl="0" indent="-342900" algn="just">
              <a:lnSpc>
                <a:spcPct val="200000"/>
              </a:lnSpc>
              <a:spcBef>
                <a:spcPct val="0"/>
              </a:spcBef>
              <a:buFont typeface="Arial" panose="020B0604020202020204" pitchFamily="34" charset="0"/>
              <a:buChar char="•"/>
            </a:pPr>
            <a:r>
              <a:rPr lang="en-US" sz="2800" dirty="0">
                <a:solidFill>
                  <a:srgbClr val="1C3249"/>
                </a:solidFill>
                <a:latin typeface="Open Sauce"/>
              </a:rPr>
              <a:t>Renewable energy solutions are becoming </a:t>
            </a:r>
            <a:r>
              <a:rPr lang="en-US" sz="2800" dirty="0" smtClean="0">
                <a:solidFill>
                  <a:srgbClr val="1C3249"/>
                </a:solidFill>
                <a:latin typeface="Open Sauce"/>
              </a:rPr>
              <a:t>popular</a:t>
            </a:r>
            <a:endParaRPr lang="en-US" sz="2800" dirty="0" smtClean="0">
              <a:solidFill>
                <a:srgbClr val="1C3249"/>
              </a:solidFill>
              <a:latin typeface="Open Sauce"/>
            </a:endParaRPr>
          </a:p>
          <a:p>
            <a:pPr marL="342900" lvl="0" indent="-342900" algn="just">
              <a:lnSpc>
                <a:spcPct val="200000"/>
              </a:lnSpc>
              <a:spcBef>
                <a:spcPct val="0"/>
              </a:spcBef>
              <a:buFont typeface="Arial" panose="020B0604020202020204" pitchFamily="34" charset="0"/>
              <a:buChar char="•"/>
            </a:pPr>
            <a:r>
              <a:rPr lang="en-US" sz="2800" dirty="0" smtClean="0">
                <a:solidFill>
                  <a:srgbClr val="1C3249"/>
                </a:solidFill>
                <a:latin typeface="Open Sauce"/>
                <a:sym typeface="+mn-ea"/>
              </a:rPr>
              <a:t>Presently </a:t>
            </a:r>
            <a:r>
              <a:rPr lang="en-US" sz="2800" dirty="0">
                <a:solidFill>
                  <a:srgbClr val="1C3249"/>
                </a:solidFill>
                <a:latin typeface="Open Sauce"/>
                <a:sym typeface="+mn-ea"/>
              </a:rPr>
              <a:t>solar panels are of fixed type which lower the </a:t>
            </a:r>
            <a:r>
              <a:rPr lang="en-US" sz="2800" dirty="0" smtClean="0">
                <a:solidFill>
                  <a:srgbClr val="1C3249"/>
                </a:solidFill>
                <a:latin typeface="Open Sauce"/>
                <a:sym typeface="+mn-ea"/>
              </a:rPr>
              <a:t>efficiency</a:t>
            </a:r>
            <a:endParaRPr lang="en-US" sz="2800" dirty="0">
              <a:solidFill>
                <a:srgbClr val="1C3249"/>
              </a:solidFill>
              <a:latin typeface="Open Sauce"/>
            </a:endParaRPr>
          </a:p>
          <a:p>
            <a:pPr marL="342900" lvl="0" indent="-342900" algn="just">
              <a:lnSpc>
                <a:spcPct val="200000"/>
              </a:lnSpc>
              <a:spcBef>
                <a:spcPct val="0"/>
              </a:spcBef>
              <a:buFont typeface="Arial" panose="020B0604020202020204" pitchFamily="34" charset="0"/>
              <a:buChar char="•"/>
            </a:pPr>
            <a:r>
              <a:rPr lang="en-US" sz="2800" dirty="0">
                <a:solidFill>
                  <a:srgbClr val="1C3249"/>
                </a:solidFill>
                <a:latin typeface="Open Sauce"/>
              </a:rPr>
              <a:t>Maximizing output from solar system increase </a:t>
            </a:r>
            <a:r>
              <a:rPr lang="en-US" sz="2800" dirty="0" smtClean="0">
                <a:solidFill>
                  <a:srgbClr val="1C3249"/>
                </a:solidFill>
                <a:latin typeface="Open Sauce"/>
              </a:rPr>
              <a:t>efficiently</a:t>
            </a:r>
            <a:endParaRPr lang="en-US" sz="2800" dirty="0" smtClean="0">
              <a:solidFill>
                <a:srgbClr val="1C3249"/>
              </a:solidFill>
              <a:latin typeface="Open Sauce"/>
            </a:endParaRPr>
          </a:p>
          <a:p>
            <a:pPr marL="342900" lvl="0" indent="-342900" algn="just">
              <a:lnSpc>
                <a:spcPct val="200000"/>
              </a:lnSpc>
              <a:spcBef>
                <a:spcPct val="0"/>
              </a:spcBef>
              <a:buFont typeface="Arial" panose="020B0604020202020204" pitchFamily="34" charset="0"/>
              <a:buChar char="•"/>
            </a:pPr>
            <a:r>
              <a:rPr lang="en-US" sz="2800" dirty="0">
                <a:solidFill>
                  <a:srgbClr val="1C3249"/>
                </a:solidFill>
                <a:latin typeface="Open Sauce"/>
              </a:rPr>
              <a:t>Automatically adjusts solar panel angles to follow the sun's path throughout the day.</a:t>
            </a:r>
            <a:endParaRPr lang="en-US" sz="2800" dirty="0">
              <a:solidFill>
                <a:srgbClr val="1C3249"/>
              </a:solidFill>
              <a:latin typeface="Open Sauce"/>
            </a:endParaRPr>
          </a:p>
          <a:p>
            <a:pPr marL="342900" lvl="0" indent="-342900" algn="just">
              <a:lnSpc>
                <a:spcPct val="200000"/>
              </a:lnSpc>
              <a:spcBef>
                <a:spcPct val="0"/>
              </a:spcBef>
              <a:buFont typeface="Arial" panose="020B0604020202020204" pitchFamily="34" charset="0"/>
              <a:buChar char="•"/>
            </a:pPr>
            <a:r>
              <a:rPr lang="en-US" sz="2800" dirty="0" smtClean="0">
                <a:solidFill>
                  <a:srgbClr val="1C3249"/>
                </a:solidFill>
                <a:latin typeface="Open Sauce"/>
              </a:rPr>
              <a:t>Solar </a:t>
            </a:r>
            <a:r>
              <a:rPr lang="en-US" sz="2800" dirty="0">
                <a:solidFill>
                  <a:srgbClr val="1C3249"/>
                </a:solidFill>
                <a:latin typeface="Open Sauce"/>
              </a:rPr>
              <a:t>panels are used to convert the light energy into the electrical energy</a:t>
            </a:r>
            <a:endParaRPr lang="en-US" sz="2800" dirty="0">
              <a:solidFill>
                <a:srgbClr val="1C3249"/>
              </a:solidFill>
              <a:latin typeface="Open Sauce"/>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6"/>
          <p:cNvGrpSpPr/>
          <p:nvPr/>
        </p:nvGrpSpPr>
        <p:grpSpPr>
          <a:xfrm>
            <a:off x="-226855" y="4318404"/>
            <a:ext cx="18730367" cy="81015"/>
            <a:chOff x="0" y="0"/>
            <a:chExt cx="4933101" cy="21337"/>
          </a:xfrm>
        </p:grpSpPr>
        <p:sp>
          <p:nvSpPr>
            <p:cNvPr id="17" name="Freeform 17"/>
            <p:cNvSpPr/>
            <p:nvPr/>
          </p:nvSpPr>
          <p:spPr>
            <a:xfrm>
              <a:off x="0" y="0"/>
              <a:ext cx="4933101" cy="21337"/>
            </a:xfrm>
            <a:custGeom>
              <a:avLst/>
              <a:gdLst/>
              <a:ahLst/>
              <a:cxnLst/>
              <a:rect l="l" t="t" r="r" b="b"/>
              <a:pathLst>
                <a:path w="4933101" h="21337">
                  <a:moveTo>
                    <a:pt x="0" y="0"/>
                  </a:moveTo>
                  <a:lnTo>
                    <a:pt x="4933101" y="0"/>
                  </a:lnTo>
                  <a:lnTo>
                    <a:pt x="4933101" y="21337"/>
                  </a:lnTo>
                  <a:lnTo>
                    <a:pt x="0" y="21337"/>
                  </a:lnTo>
                  <a:close/>
                </a:path>
              </a:pathLst>
            </a:custGeom>
            <a:solidFill>
              <a:srgbClr val="EE8A50"/>
            </a:solidFill>
          </p:spPr>
        </p:sp>
        <p:sp>
          <p:nvSpPr>
            <p:cNvPr id="18" name="TextBox 18"/>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1063601" y="1142200"/>
            <a:ext cx="9386237" cy="2769870"/>
          </a:xfrm>
          <a:prstGeom prst="rect">
            <a:avLst/>
          </a:prstGeom>
        </p:spPr>
        <p:txBody>
          <a:bodyPr lIns="0" tIns="0" rIns="0" bIns="0" rtlCol="0" anchor="t">
            <a:spAutoFit/>
          </a:bodyPr>
          <a:lstStyle/>
          <a:p>
            <a:pPr marL="0" lvl="0" indent="0" algn="l">
              <a:lnSpc>
                <a:spcPts val="10800"/>
              </a:lnSpc>
              <a:spcBef>
                <a:spcPct val="0"/>
              </a:spcBef>
            </a:pPr>
            <a:r>
              <a:rPr lang="en-US" sz="9000" dirty="0" smtClean="0">
                <a:solidFill>
                  <a:srgbClr val="1C3249"/>
                </a:solidFill>
                <a:latin typeface="Fredoka One" panose="02000000000000000000"/>
              </a:rPr>
              <a:t>What is a Solar System???</a:t>
            </a:r>
            <a:endParaRPr lang="en-US" sz="9000" dirty="0">
              <a:solidFill>
                <a:srgbClr val="1C3249"/>
              </a:solidFill>
              <a:latin typeface="Fredoka One" panose="02000000000000000000"/>
            </a:endParaRPr>
          </a:p>
        </p:txBody>
      </p:sp>
      <p:sp>
        <p:nvSpPr>
          <p:cNvPr id="20" name="TextBox 20"/>
          <p:cNvSpPr txBox="1"/>
          <p:nvPr/>
        </p:nvSpPr>
        <p:spPr>
          <a:xfrm>
            <a:off x="1457347" y="4852520"/>
            <a:ext cx="15382853" cy="1723390"/>
          </a:xfrm>
          <a:prstGeom prst="rect">
            <a:avLst/>
          </a:prstGeom>
        </p:spPr>
        <p:txBody>
          <a:bodyPr wrap="square" lIns="0" tIns="0" rIns="0" bIns="0" rtlCol="0" anchor="t">
            <a:spAutoFit/>
          </a:bodyPr>
          <a:lstStyle/>
          <a:p>
            <a:pPr lvl="0" algn="just">
              <a:lnSpc>
                <a:spcPct val="200000"/>
              </a:lnSpc>
              <a:spcBef>
                <a:spcPct val="0"/>
              </a:spcBef>
            </a:pPr>
            <a:r>
              <a:rPr lang="en-US" sz="2800" dirty="0">
                <a:solidFill>
                  <a:srgbClr val="1C3249"/>
                </a:solidFill>
                <a:latin typeface="Open Sauce"/>
              </a:rPr>
              <a:t> A Solar System is a device used for orienting a solar photovoltaic panel or light sensors connected to the machine (ex: stepper motor, servo motor)</a:t>
            </a:r>
            <a:endParaRPr lang="en-US" sz="2800" dirty="0">
              <a:solidFill>
                <a:srgbClr val="1C3249"/>
              </a:solidFill>
              <a:latin typeface="Open Sauce"/>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6"/>
          <p:cNvGrpSpPr/>
          <p:nvPr/>
        </p:nvGrpSpPr>
        <p:grpSpPr>
          <a:xfrm>
            <a:off x="-226855" y="4318404"/>
            <a:ext cx="18730367" cy="81015"/>
            <a:chOff x="0" y="0"/>
            <a:chExt cx="4933101" cy="21337"/>
          </a:xfrm>
        </p:grpSpPr>
        <p:sp>
          <p:nvSpPr>
            <p:cNvPr id="17" name="Freeform 17"/>
            <p:cNvSpPr/>
            <p:nvPr/>
          </p:nvSpPr>
          <p:spPr>
            <a:xfrm>
              <a:off x="0" y="0"/>
              <a:ext cx="4933101" cy="21337"/>
            </a:xfrm>
            <a:custGeom>
              <a:avLst/>
              <a:gdLst/>
              <a:ahLst/>
              <a:cxnLst/>
              <a:rect l="l" t="t" r="r" b="b"/>
              <a:pathLst>
                <a:path w="4933101" h="21337">
                  <a:moveTo>
                    <a:pt x="0" y="0"/>
                  </a:moveTo>
                  <a:lnTo>
                    <a:pt x="4933101" y="0"/>
                  </a:lnTo>
                  <a:lnTo>
                    <a:pt x="4933101" y="21337"/>
                  </a:lnTo>
                  <a:lnTo>
                    <a:pt x="0" y="21337"/>
                  </a:lnTo>
                  <a:close/>
                </a:path>
              </a:pathLst>
            </a:custGeom>
            <a:solidFill>
              <a:srgbClr val="EE8A50"/>
            </a:solidFill>
          </p:spPr>
        </p:sp>
        <p:sp>
          <p:nvSpPr>
            <p:cNvPr id="18" name="TextBox 18"/>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1063601" y="244435"/>
            <a:ext cx="9985399" cy="4154984"/>
          </a:xfrm>
          <a:prstGeom prst="rect">
            <a:avLst/>
          </a:prstGeom>
        </p:spPr>
        <p:txBody>
          <a:bodyPr wrap="square" lIns="0" tIns="0" rIns="0" bIns="0" rtlCol="0" anchor="t">
            <a:spAutoFit/>
          </a:bodyPr>
          <a:lstStyle/>
          <a:p>
            <a:pPr lvl="0">
              <a:lnSpc>
                <a:spcPts val="10800"/>
              </a:lnSpc>
              <a:spcBef>
                <a:spcPct val="0"/>
              </a:spcBef>
            </a:pPr>
            <a:r>
              <a:rPr lang="en-US" sz="8800" dirty="0">
                <a:solidFill>
                  <a:srgbClr val="1C3249"/>
                </a:solidFill>
                <a:latin typeface="Fredoka One" panose="02000000000000000000"/>
              </a:rPr>
              <a:t>Need for a </a:t>
            </a:r>
            <a:r>
              <a:rPr lang="en-US" sz="8800" dirty="0">
                <a:solidFill>
                  <a:srgbClr val="1C3249"/>
                </a:solidFill>
                <a:latin typeface="Fredoka One" panose="02000000000000000000"/>
              </a:rPr>
              <a:t>Solar Positioning System</a:t>
            </a:r>
            <a:endParaRPr lang="en-US" sz="8800" dirty="0">
              <a:solidFill>
                <a:srgbClr val="1C3249"/>
              </a:solidFill>
              <a:latin typeface="Fredoka One" panose="02000000000000000000"/>
            </a:endParaRPr>
          </a:p>
        </p:txBody>
      </p:sp>
      <p:sp>
        <p:nvSpPr>
          <p:cNvPr id="20" name="TextBox 20"/>
          <p:cNvSpPr txBox="1"/>
          <p:nvPr/>
        </p:nvSpPr>
        <p:spPr>
          <a:xfrm>
            <a:off x="1457347" y="4852520"/>
            <a:ext cx="15154253" cy="3314177"/>
          </a:xfrm>
          <a:prstGeom prst="rect">
            <a:avLst/>
          </a:prstGeom>
        </p:spPr>
        <p:txBody>
          <a:bodyPr wrap="square" lIns="0" tIns="0" rIns="0" bIns="0" rtlCol="0" anchor="t">
            <a:spAutoFit/>
          </a:bodyPr>
          <a:lstStyle/>
          <a:p>
            <a:pPr marL="342900" lvl="0" indent="-342900" algn="just">
              <a:lnSpc>
                <a:spcPct val="200000"/>
              </a:lnSpc>
              <a:spcBef>
                <a:spcPct val="0"/>
              </a:spcBef>
              <a:buFont typeface="Arial" panose="020B0604020202020204" pitchFamily="34" charset="0"/>
              <a:buChar char="•"/>
            </a:pPr>
            <a:r>
              <a:rPr lang="en-US" sz="2800" dirty="0">
                <a:solidFill>
                  <a:srgbClr val="1C3249"/>
                </a:solidFill>
                <a:latin typeface="Open Sauce"/>
              </a:rPr>
              <a:t>Increase solar panel </a:t>
            </a:r>
            <a:r>
              <a:rPr lang="en-US" sz="2800" dirty="0" smtClean="0">
                <a:solidFill>
                  <a:srgbClr val="1C3249"/>
                </a:solidFill>
                <a:latin typeface="Open Sauce"/>
              </a:rPr>
              <a:t>output</a:t>
            </a:r>
            <a:endParaRPr lang="en-US" sz="2800" dirty="0" smtClean="0">
              <a:solidFill>
                <a:srgbClr val="1C3249"/>
              </a:solidFill>
              <a:latin typeface="Open Sauce"/>
            </a:endParaRPr>
          </a:p>
          <a:p>
            <a:pPr marL="342900" lvl="0" indent="-342900" algn="just">
              <a:lnSpc>
                <a:spcPct val="200000"/>
              </a:lnSpc>
              <a:spcBef>
                <a:spcPct val="0"/>
              </a:spcBef>
              <a:buFont typeface="Arial" panose="020B0604020202020204" pitchFamily="34" charset="0"/>
              <a:buChar char="•"/>
            </a:pPr>
            <a:r>
              <a:rPr lang="en-US" sz="2800" dirty="0" smtClean="0">
                <a:solidFill>
                  <a:srgbClr val="1C3249"/>
                </a:solidFill>
                <a:latin typeface="Open Sauce"/>
              </a:rPr>
              <a:t>Maximum </a:t>
            </a:r>
            <a:r>
              <a:rPr lang="en-US" sz="2800" dirty="0">
                <a:solidFill>
                  <a:srgbClr val="1C3249"/>
                </a:solidFill>
                <a:latin typeface="Open Sauce"/>
              </a:rPr>
              <a:t>efficiency of the </a:t>
            </a:r>
            <a:r>
              <a:rPr lang="en-US" sz="2800" dirty="0" smtClean="0">
                <a:solidFill>
                  <a:srgbClr val="1C3249"/>
                </a:solidFill>
                <a:latin typeface="Open Sauce"/>
              </a:rPr>
              <a:t>panel</a:t>
            </a:r>
            <a:endParaRPr lang="en-US" sz="2800" dirty="0" smtClean="0">
              <a:solidFill>
                <a:srgbClr val="1C3249"/>
              </a:solidFill>
              <a:latin typeface="Open Sauce"/>
            </a:endParaRPr>
          </a:p>
          <a:p>
            <a:pPr marL="342900" lvl="0" indent="-342900" algn="just">
              <a:lnSpc>
                <a:spcPct val="200000"/>
              </a:lnSpc>
              <a:spcBef>
                <a:spcPct val="0"/>
              </a:spcBef>
              <a:buFont typeface="Arial" panose="020B0604020202020204" pitchFamily="34" charset="0"/>
              <a:buChar char="•"/>
            </a:pPr>
            <a:r>
              <a:rPr lang="en-US" sz="2800" dirty="0">
                <a:solidFill>
                  <a:srgbClr val="1C3249"/>
                </a:solidFill>
                <a:latin typeface="Open Sauce"/>
              </a:rPr>
              <a:t>Maximize power per unit </a:t>
            </a:r>
            <a:r>
              <a:rPr lang="en-US" sz="2800" dirty="0" smtClean="0">
                <a:solidFill>
                  <a:srgbClr val="1C3249"/>
                </a:solidFill>
                <a:latin typeface="Open Sauce"/>
              </a:rPr>
              <a:t>area</a:t>
            </a:r>
            <a:endParaRPr lang="en-US" sz="2800" dirty="0" smtClean="0">
              <a:solidFill>
                <a:srgbClr val="1C3249"/>
              </a:solidFill>
              <a:latin typeface="Open Sauce"/>
            </a:endParaRPr>
          </a:p>
          <a:p>
            <a:pPr marL="342900" lvl="0" indent="-342900" algn="just">
              <a:lnSpc>
                <a:spcPct val="200000"/>
              </a:lnSpc>
              <a:spcBef>
                <a:spcPct val="0"/>
              </a:spcBef>
              <a:buFont typeface="Arial" panose="020B0604020202020204" pitchFamily="34" charset="0"/>
              <a:buChar char="•"/>
            </a:pPr>
            <a:r>
              <a:rPr lang="en-US" sz="2800" dirty="0">
                <a:solidFill>
                  <a:srgbClr val="1C3249"/>
                </a:solidFill>
                <a:latin typeface="Open Sauce"/>
              </a:rPr>
              <a:t>Able to grab the energy </a:t>
            </a:r>
            <a:r>
              <a:rPr lang="en-US" sz="2800" dirty="0" smtClean="0">
                <a:solidFill>
                  <a:srgbClr val="1C3249"/>
                </a:solidFill>
                <a:latin typeface="Open Sauce"/>
              </a:rPr>
              <a:t>throughout </a:t>
            </a:r>
            <a:r>
              <a:rPr lang="en-US" sz="2800" dirty="0">
                <a:solidFill>
                  <a:srgbClr val="1C3249"/>
                </a:solidFill>
                <a:latin typeface="Open Sauce"/>
              </a:rPr>
              <a:t>the day</a:t>
            </a:r>
            <a:endParaRPr lang="en-US" sz="2800" dirty="0">
              <a:solidFill>
                <a:srgbClr val="1C3249"/>
              </a:solidFill>
              <a:latin typeface="Open Sauce"/>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1783508" y="4618259"/>
            <a:ext cx="4693492" cy="663589"/>
            <a:chOff x="0" y="0"/>
            <a:chExt cx="3809225" cy="884785"/>
          </a:xfrm>
        </p:grpSpPr>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64733" b="641"/>
            <a:stretch>
              <a:fillRect/>
            </a:stretch>
          </p:blipFill>
          <p:spPr>
            <a:xfrm rot="-10770927">
              <a:off x="1522321" y="9639"/>
              <a:ext cx="2283285" cy="865507"/>
            </a:xfrm>
            <a:prstGeom prst="rect">
              <a:avLst/>
            </a:prstGeom>
          </p:spPr>
        </p:pic>
        <p:pic>
          <p:nvPicPr>
            <p:cNvPr id="14" name="Picture 1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64733" b="641"/>
            <a:stretch>
              <a:fillRect/>
            </a:stretch>
          </p:blipFill>
          <p:spPr>
            <a:xfrm>
              <a:off x="0" y="0"/>
              <a:ext cx="2283285" cy="865507"/>
            </a:xfrm>
            <a:prstGeom prst="rect">
              <a:avLst/>
            </a:prstGeom>
          </p:spPr>
        </p:pic>
      </p:grpSp>
      <p:sp>
        <p:nvSpPr>
          <p:cNvPr id="15" name="TextBox 15"/>
          <p:cNvSpPr txBox="1"/>
          <p:nvPr/>
        </p:nvSpPr>
        <p:spPr>
          <a:xfrm>
            <a:off x="2853029" y="4638050"/>
            <a:ext cx="2903690" cy="589905"/>
          </a:xfrm>
          <a:prstGeom prst="rect">
            <a:avLst/>
          </a:prstGeom>
        </p:spPr>
        <p:txBody>
          <a:bodyPr wrap="square" lIns="0" tIns="0" rIns="0" bIns="0" rtlCol="0" anchor="t">
            <a:spAutoFit/>
          </a:bodyPr>
          <a:lstStyle/>
          <a:p>
            <a:pPr lvl="0">
              <a:lnSpc>
                <a:spcPts val="4550"/>
              </a:lnSpc>
              <a:spcBef>
                <a:spcPct val="0"/>
              </a:spcBef>
            </a:pPr>
            <a:r>
              <a:rPr lang="en-US" sz="3500" dirty="0">
                <a:solidFill>
                  <a:srgbClr val="EE8A50"/>
                </a:solidFill>
                <a:latin typeface="Open Sauce Bold"/>
              </a:rPr>
              <a:t>Arduino Uno</a:t>
            </a:r>
            <a:endParaRPr lang="en-US" sz="3500" dirty="0">
              <a:solidFill>
                <a:srgbClr val="EE8A50"/>
              </a:solidFill>
              <a:latin typeface="Open Sauce Bold"/>
            </a:endParaRPr>
          </a:p>
        </p:txBody>
      </p:sp>
      <p:grpSp>
        <p:nvGrpSpPr>
          <p:cNvPr id="16" name="Group 16"/>
          <p:cNvGrpSpPr/>
          <p:nvPr/>
        </p:nvGrpSpPr>
        <p:grpSpPr>
          <a:xfrm>
            <a:off x="-226855" y="4318404"/>
            <a:ext cx="18730367" cy="81015"/>
            <a:chOff x="0" y="0"/>
            <a:chExt cx="4933101" cy="21337"/>
          </a:xfrm>
        </p:grpSpPr>
        <p:sp>
          <p:nvSpPr>
            <p:cNvPr id="17" name="Freeform 17"/>
            <p:cNvSpPr/>
            <p:nvPr/>
          </p:nvSpPr>
          <p:spPr>
            <a:xfrm>
              <a:off x="0" y="0"/>
              <a:ext cx="4933101" cy="21337"/>
            </a:xfrm>
            <a:custGeom>
              <a:avLst/>
              <a:gdLst/>
              <a:ahLst/>
              <a:cxnLst/>
              <a:rect l="l" t="t" r="r" b="b"/>
              <a:pathLst>
                <a:path w="4933101" h="21337">
                  <a:moveTo>
                    <a:pt x="0" y="0"/>
                  </a:moveTo>
                  <a:lnTo>
                    <a:pt x="4933101" y="0"/>
                  </a:lnTo>
                  <a:lnTo>
                    <a:pt x="4933101" y="21337"/>
                  </a:lnTo>
                  <a:lnTo>
                    <a:pt x="0" y="21337"/>
                  </a:lnTo>
                  <a:close/>
                </a:path>
              </a:pathLst>
            </a:custGeom>
            <a:solidFill>
              <a:srgbClr val="EE8A50"/>
            </a:solidFill>
          </p:spPr>
        </p:sp>
        <p:sp>
          <p:nvSpPr>
            <p:cNvPr id="18" name="TextBox 18"/>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1063601" y="1142200"/>
            <a:ext cx="9386237" cy="2769989"/>
          </a:xfrm>
          <a:prstGeom prst="rect">
            <a:avLst/>
          </a:prstGeom>
        </p:spPr>
        <p:txBody>
          <a:bodyPr lIns="0" tIns="0" rIns="0" bIns="0" rtlCol="0" anchor="t">
            <a:spAutoFit/>
          </a:bodyPr>
          <a:lstStyle/>
          <a:p>
            <a:pPr lvl="0">
              <a:lnSpc>
                <a:spcPts val="10800"/>
              </a:lnSpc>
              <a:spcBef>
                <a:spcPct val="0"/>
              </a:spcBef>
            </a:pPr>
            <a:r>
              <a:rPr lang="en-US" sz="9000" dirty="0">
                <a:solidFill>
                  <a:srgbClr val="1C3249"/>
                </a:solidFill>
                <a:latin typeface="Fredoka One" panose="02000000000000000000"/>
              </a:rPr>
              <a:t>System Requirements</a:t>
            </a:r>
            <a:endParaRPr lang="en-US" sz="9000" dirty="0">
              <a:solidFill>
                <a:srgbClr val="1C3249"/>
              </a:solidFill>
              <a:latin typeface="Fredoka One" panose="02000000000000000000"/>
            </a:endParaRPr>
          </a:p>
        </p:txBody>
      </p:sp>
      <p:sp>
        <p:nvSpPr>
          <p:cNvPr id="20" name="TextBox 20"/>
          <p:cNvSpPr txBox="1"/>
          <p:nvPr/>
        </p:nvSpPr>
        <p:spPr>
          <a:xfrm>
            <a:off x="1457347" y="5434447"/>
            <a:ext cx="10658453" cy="4713278"/>
          </a:xfrm>
          <a:prstGeom prst="rect">
            <a:avLst/>
          </a:prstGeom>
        </p:spPr>
        <p:txBody>
          <a:bodyPr wrap="square" lIns="0" tIns="0" rIns="0" bIns="0" rtlCol="0" anchor="t">
            <a:spAutoFit/>
          </a:bodyPr>
          <a:lstStyle/>
          <a:p>
            <a:pPr lvl="0" algn="just">
              <a:lnSpc>
                <a:spcPct val="150000"/>
              </a:lnSpc>
              <a:spcBef>
                <a:spcPct val="0"/>
              </a:spcBef>
            </a:pPr>
            <a:r>
              <a:rPr lang="en-US" sz="2300" dirty="0">
                <a:solidFill>
                  <a:srgbClr val="1C3249"/>
                </a:solidFill>
                <a:latin typeface="Open Sauce"/>
              </a:rPr>
              <a:t>The Arduino Uno is an open-source microcontroller board based on the Microchip ATmega328P microcontroller. The board is equipped with sets of digital and analog input/output (I/O) pins that may be interfaced to various expansion boards (shields) and other circuits. The board has 14 digital I/O pins (six capable of PWM output), 6 analog I/O pins, and is programmable with the Arduino  IDE (Integrated Development Environment), via a type B USB cable. It can be powered by the  USB cable or by an external 9-volt battery, though it accepts voltages between 7 and 20 volts.</a:t>
            </a:r>
            <a:endParaRPr lang="en-US" sz="2300" dirty="0">
              <a:solidFill>
                <a:srgbClr val="1C3249"/>
              </a:solidFill>
              <a:latin typeface="Open Sauce"/>
            </a:endParaRPr>
          </a:p>
        </p:txBody>
      </p:sp>
      <p:pic>
        <p:nvPicPr>
          <p:cNvPr id="23" name="Picture 22"/>
          <p:cNvPicPr>
            <a:picLocks noChangeAspect="1"/>
          </p:cNvPicPr>
          <p:nvPr/>
        </p:nvPicPr>
        <p:blipFill>
          <a:blip r:embed="rId3"/>
          <a:stretch>
            <a:fillRect/>
          </a:stretch>
        </p:blipFill>
        <p:spPr>
          <a:xfrm>
            <a:off x="12192000" y="5227955"/>
            <a:ext cx="5802167" cy="40194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1783508" y="4618259"/>
            <a:ext cx="4693492" cy="663589"/>
            <a:chOff x="0" y="0"/>
            <a:chExt cx="3809225" cy="884785"/>
          </a:xfrm>
        </p:grpSpPr>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64733" b="641"/>
            <a:stretch>
              <a:fillRect/>
            </a:stretch>
          </p:blipFill>
          <p:spPr>
            <a:xfrm rot="-10770927">
              <a:off x="1522321" y="9639"/>
              <a:ext cx="2283285" cy="865507"/>
            </a:xfrm>
            <a:prstGeom prst="rect">
              <a:avLst/>
            </a:prstGeom>
          </p:spPr>
        </p:pic>
        <p:pic>
          <p:nvPicPr>
            <p:cNvPr id="14" name="Picture 1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64733" b="641"/>
            <a:stretch>
              <a:fillRect/>
            </a:stretch>
          </p:blipFill>
          <p:spPr>
            <a:xfrm>
              <a:off x="0" y="0"/>
              <a:ext cx="2283285" cy="865507"/>
            </a:xfrm>
            <a:prstGeom prst="rect">
              <a:avLst/>
            </a:prstGeom>
          </p:spPr>
        </p:pic>
      </p:grpSp>
      <p:sp>
        <p:nvSpPr>
          <p:cNvPr id="15" name="TextBox 15"/>
          <p:cNvSpPr txBox="1"/>
          <p:nvPr/>
        </p:nvSpPr>
        <p:spPr>
          <a:xfrm>
            <a:off x="2813937" y="4644133"/>
            <a:ext cx="2903690" cy="545599"/>
          </a:xfrm>
          <a:prstGeom prst="rect">
            <a:avLst/>
          </a:prstGeom>
        </p:spPr>
        <p:txBody>
          <a:bodyPr wrap="square" lIns="0" tIns="0" rIns="0" bIns="0" rtlCol="0" anchor="t">
            <a:spAutoFit/>
          </a:bodyPr>
          <a:lstStyle/>
          <a:p>
            <a:pPr lvl="0">
              <a:lnSpc>
                <a:spcPts val="4550"/>
              </a:lnSpc>
              <a:spcBef>
                <a:spcPct val="0"/>
              </a:spcBef>
            </a:pPr>
            <a:r>
              <a:rPr lang="en-US" sz="3500" dirty="0" smtClean="0">
                <a:solidFill>
                  <a:srgbClr val="EE8A50"/>
                </a:solidFill>
                <a:latin typeface="Open Sauce Bold"/>
              </a:rPr>
              <a:t>Servo Motor</a:t>
            </a:r>
            <a:endParaRPr lang="en-US" sz="3500" dirty="0">
              <a:solidFill>
                <a:srgbClr val="EE8A50"/>
              </a:solidFill>
              <a:latin typeface="Open Sauce Bold"/>
            </a:endParaRPr>
          </a:p>
        </p:txBody>
      </p:sp>
      <p:grpSp>
        <p:nvGrpSpPr>
          <p:cNvPr id="16" name="Group 16"/>
          <p:cNvGrpSpPr/>
          <p:nvPr/>
        </p:nvGrpSpPr>
        <p:grpSpPr>
          <a:xfrm>
            <a:off x="-226855" y="4318404"/>
            <a:ext cx="18730367" cy="81015"/>
            <a:chOff x="0" y="0"/>
            <a:chExt cx="4933101" cy="21337"/>
          </a:xfrm>
        </p:grpSpPr>
        <p:sp>
          <p:nvSpPr>
            <p:cNvPr id="17" name="Freeform 17"/>
            <p:cNvSpPr/>
            <p:nvPr/>
          </p:nvSpPr>
          <p:spPr>
            <a:xfrm>
              <a:off x="0" y="0"/>
              <a:ext cx="4933101" cy="21337"/>
            </a:xfrm>
            <a:custGeom>
              <a:avLst/>
              <a:gdLst/>
              <a:ahLst/>
              <a:cxnLst/>
              <a:rect l="l" t="t" r="r" b="b"/>
              <a:pathLst>
                <a:path w="4933101" h="21337">
                  <a:moveTo>
                    <a:pt x="0" y="0"/>
                  </a:moveTo>
                  <a:lnTo>
                    <a:pt x="4933101" y="0"/>
                  </a:lnTo>
                  <a:lnTo>
                    <a:pt x="4933101" y="21337"/>
                  </a:lnTo>
                  <a:lnTo>
                    <a:pt x="0" y="21337"/>
                  </a:lnTo>
                  <a:close/>
                </a:path>
              </a:pathLst>
            </a:custGeom>
            <a:solidFill>
              <a:srgbClr val="EE8A50"/>
            </a:solidFill>
          </p:spPr>
        </p:sp>
        <p:sp>
          <p:nvSpPr>
            <p:cNvPr id="18" name="TextBox 18"/>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1063601" y="1142200"/>
            <a:ext cx="9386237" cy="2769989"/>
          </a:xfrm>
          <a:prstGeom prst="rect">
            <a:avLst/>
          </a:prstGeom>
        </p:spPr>
        <p:txBody>
          <a:bodyPr lIns="0" tIns="0" rIns="0" bIns="0" rtlCol="0" anchor="t">
            <a:spAutoFit/>
          </a:bodyPr>
          <a:lstStyle/>
          <a:p>
            <a:pPr lvl="0">
              <a:lnSpc>
                <a:spcPts val="10800"/>
              </a:lnSpc>
              <a:spcBef>
                <a:spcPct val="0"/>
              </a:spcBef>
            </a:pPr>
            <a:r>
              <a:rPr lang="en-US" sz="9000" dirty="0">
                <a:solidFill>
                  <a:srgbClr val="1C3249"/>
                </a:solidFill>
                <a:latin typeface="Fredoka One" panose="02000000000000000000"/>
              </a:rPr>
              <a:t>System Requirements</a:t>
            </a:r>
            <a:endParaRPr lang="en-US" sz="9000" dirty="0">
              <a:solidFill>
                <a:srgbClr val="1C3249"/>
              </a:solidFill>
              <a:latin typeface="Fredoka One" panose="02000000000000000000"/>
            </a:endParaRPr>
          </a:p>
        </p:txBody>
      </p:sp>
      <p:sp>
        <p:nvSpPr>
          <p:cNvPr id="20" name="TextBox 20"/>
          <p:cNvSpPr txBox="1"/>
          <p:nvPr/>
        </p:nvSpPr>
        <p:spPr>
          <a:xfrm>
            <a:off x="1457347" y="5434447"/>
            <a:ext cx="10658453" cy="2702278"/>
          </a:xfrm>
          <a:prstGeom prst="rect">
            <a:avLst/>
          </a:prstGeom>
        </p:spPr>
        <p:txBody>
          <a:bodyPr wrap="square" lIns="0" tIns="0" rIns="0" bIns="0" rtlCol="0" anchor="t">
            <a:spAutoFit/>
          </a:bodyPr>
          <a:lstStyle/>
          <a:p>
            <a:pPr lvl="0" algn="just">
              <a:lnSpc>
                <a:spcPct val="150000"/>
              </a:lnSpc>
              <a:spcBef>
                <a:spcPct val="0"/>
              </a:spcBef>
            </a:pPr>
            <a:r>
              <a:rPr lang="en-US" sz="2400" dirty="0">
                <a:solidFill>
                  <a:srgbClr val="1C3249"/>
                </a:solidFill>
                <a:latin typeface="Open Sauce"/>
              </a:rPr>
              <a:t>The SG90 mini servo is lightweight, high-quality and lightning-fast. The servo is designed to work with almost all the radio control systems. It is with excellent performance brings you to another horizon of flight. The SG90 mini servo with gears and parts is perfect for R/C helicopter, plane, car, boat and truck use.</a:t>
            </a:r>
            <a:endParaRPr lang="en-US" sz="2400" dirty="0">
              <a:solidFill>
                <a:srgbClr val="1C3249"/>
              </a:solidFill>
              <a:latin typeface="Open Sauce"/>
            </a:endParaRPr>
          </a:p>
        </p:txBody>
      </p:sp>
      <p:pic>
        <p:nvPicPr>
          <p:cNvPr id="7" name="Picture 6"/>
          <p:cNvPicPr>
            <a:picLocks noChangeAspect="1"/>
          </p:cNvPicPr>
          <p:nvPr/>
        </p:nvPicPr>
        <p:blipFill>
          <a:blip r:embed="rId3"/>
          <a:stretch>
            <a:fillRect/>
          </a:stretch>
        </p:blipFill>
        <p:spPr>
          <a:xfrm>
            <a:off x="13766574" y="5261548"/>
            <a:ext cx="4321604" cy="43179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1783508" y="4618259"/>
            <a:ext cx="4693492" cy="663589"/>
            <a:chOff x="0" y="0"/>
            <a:chExt cx="3809225" cy="884785"/>
          </a:xfrm>
        </p:grpSpPr>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64733" b="641"/>
            <a:stretch>
              <a:fillRect/>
            </a:stretch>
          </p:blipFill>
          <p:spPr>
            <a:xfrm rot="-10770927">
              <a:off x="1522321" y="9639"/>
              <a:ext cx="2283285" cy="865507"/>
            </a:xfrm>
            <a:prstGeom prst="rect">
              <a:avLst/>
            </a:prstGeom>
          </p:spPr>
        </p:pic>
        <p:pic>
          <p:nvPicPr>
            <p:cNvPr id="14" name="Picture 1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64733" b="641"/>
            <a:stretch>
              <a:fillRect/>
            </a:stretch>
          </p:blipFill>
          <p:spPr>
            <a:xfrm>
              <a:off x="0" y="0"/>
              <a:ext cx="2283285" cy="865507"/>
            </a:xfrm>
            <a:prstGeom prst="rect">
              <a:avLst/>
            </a:prstGeom>
          </p:spPr>
        </p:pic>
      </p:grpSp>
      <p:sp>
        <p:nvSpPr>
          <p:cNvPr id="15" name="TextBox 15"/>
          <p:cNvSpPr txBox="1"/>
          <p:nvPr/>
        </p:nvSpPr>
        <p:spPr>
          <a:xfrm>
            <a:off x="2813937" y="4644133"/>
            <a:ext cx="2903690" cy="545599"/>
          </a:xfrm>
          <a:prstGeom prst="rect">
            <a:avLst/>
          </a:prstGeom>
        </p:spPr>
        <p:txBody>
          <a:bodyPr wrap="square" lIns="0" tIns="0" rIns="0" bIns="0" rtlCol="0" anchor="t">
            <a:spAutoFit/>
          </a:bodyPr>
          <a:lstStyle/>
          <a:p>
            <a:pPr lvl="0">
              <a:lnSpc>
                <a:spcPts val="4550"/>
              </a:lnSpc>
              <a:spcBef>
                <a:spcPct val="0"/>
              </a:spcBef>
            </a:pPr>
            <a:r>
              <a:rPr lang="en-US" sz="3500" dirty="0" smtClean="0">
                <a:solidFill>
                  <a:srgbClr val="EE8A50"/>
                </a:solidFill>
                <a:latin typeface="Open Sauce Bold"/>
              </a:rPr>
              <a:t>LDR Module</a:t>
            </a:r>
            <a:endParaRPr lang="en-US" sz="3500" dirty="0">
              <a:solidFill>
                <a:srgbClr val="EE8A50"/>
              </a:solidFill>
              <a:latin typeface="Open Sauce Bold"/>
            </a:endParaRPr>
          </a:p>
        </p:txBody>
      </p:sp>
      <p:grpSp>
        <p:nvGrpSpPr>
          <p:cNvPr id="16" name="Group 16"/>
          <p:cNvGrpSpPr/>
          <p:nvPr/>
        </p:nvGrpSpPr>
        <p:grpSpPr>
          <a:xfrm>
            <a:off x="-226855" y="4318404"/>
            <a:ext cx="18730367" cy="81015"/>
            <a:chOff x="0" y="0"/>
            <a:chExt cx="4933101" cy="21337"/>
          </a:xfrm>
        </p:grpSpPr>
        <p:sp>
          <p:nvSpPr>
            <p:cNvPr id="17" name="Freeform 17"/>
            <p:cNvSpPr/>
            <p:nvPr/>
          </p:nvSpPr>
          <p:spPr>
            <a:xfrm>
              <a:off x="0" y="0"/>
              <a:ext cx="4933101" cy="21337"/>
            </a:xfrm>
            <a:custGeom>
              <a:avLst/>
              <a:gdLst/>
              <a:ahLst/>
              <a:cxnLst/>
              <a:rect l="l" t="t" r="r" b="b"/>
              <a:pathLst>
                <a:path w="4933101" h="21337">
                  <a:moveTo>
                    <a:pt x="0" y="0"/>
                  </a:moveTo>
                  <a:lnTo>
                    <a:pt x="4933101" y="0"/>
                  </a:lnTo>
                  <a:lnTo>
                    <a:pt x="4933101" y="21337"/>
                  </a:lnTo>
                  <a:lnTo>
                    <a:pt x="0" y="21337"/>
                  </a:lnTo>
                  <a:close/>
                </a:path>
              </a:pathLst>
            </a:custGeom>
            <a:solidFill>
              <a:srgbClr val="EE8A50"/>
            </a:solidFill>
          </p:spPr>
        </p:sp>
        <p:sp>
          <p:nvSpPr>
            <p:cNvPr id="18" name="TextBox 18"/>
            <p:cNvSpPr txBox="1"/>
            <p:nvPr/>
          </p:nvSpPr>
          <p:spPr>
            <a:xfrm>
              <a:off x="0" y="-76200"/>
              <a:ext cx="812800" cy="889000"/>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1063601" y="1142200"/>
            <a:ext cx="9386237" cy="2769989"/>
          </a:xfrm>
          <a:prstGeom prst="rect">
            <a:avLst/>
          </a:prstGeom>
        </p:spPr>
        <p:txBody>
          <a:bodyPr lIns="0" tIns="0" rIns="0" bIns="0" rtlCol="0" anchor="t">
            <a:spAutoFit/>
          </a:bodyPr>
          <a:lstStyle/>
          <a:p>
            <a:pPr lvl="0">
              <a:lnSpc>
                <a:spcPts val="10800"/>
              </a:lnSpc>
              <a:spcBef>
                <a:spcPct val="0"/>
              </a:spcBef>
            </a:pPr>
            <a:r>
              <a:rPr lang="en-US" sz="9000" dirty="0">
                <a:solidFill>
                  <a:srgbClr val="1C3249"/>
                </a:solidFill>
                <a:latin typeface="Fredoka One" panose="02000000000000000000"/>
              </a:rPr>
              <a:t>System Requirements</a:t>
            </a:r>
            <a:endParaRPr lang="en-US" sz="9000" dirty="0">
              <a:solidFill>
                <a:srgbClr val="1C3249"/>
              </a:solidFill>
              <a:latin typeface="Fredoka One" panose="02000000000000000000"/>
            </a:endParaRPr>
          </a:p>
        </p:txBody>
      </p:sp>
      <p:sp>
        <p:nvSpPr>
          <p:cNvPr id="20" name="TextBox 20"/>
          <p:cNvSpPr txBox="1"/>
          <p:nvPr/>
        </p:nvSpPr>
        <p:spPr>
          <a:xfrm>
            <a:off x="1457347" y="5434447"/>
            <a:ext cx="10658453" cy="3810274"/>
          </a:xfrm>
          <a:prstGeom prst="rect">
            <a:avLst/>
          </a:prstGeom>
        </p:spPr>
        <p:txBody>
          <a:bodyPr wrap="square" lIns="0" tIns="0" rIns="0" bIns="0" rtlCol="0" anchor="t">
            <a:spAutoFit/>
          </a:bodyPr>
          <a:lstStyle/>
          <a:p>
            <a:pPr lvl="0" algn="just">
              <a:lnSpc>
                <a:spcPct val="150000"/>
              </a:lnSpc>
              <a:spcBef>
                <a:spcPct val="0"/>
              </a:spcBef>
            </a:pPr>
            <a:r>
              <a:rPr lang="en-US" sz="2400" dirty="0">
                <a:solidFill>
                  <a:srgbClr val="1C3249"/>
                </a:solidFill>
                <a:latin typeface="Open Sauce"/>
              </a:rPr>
              <a:t>LDR (Light Dependent Resistor) sensor module is used to detect the intensity of light. It is associated with both analog output pin and digital output pin labelled as AO and DO respectively on the board. When there is light, the resistance of LDR will become low according to the intensity of light. The greater the intensity of light, the lower the resistance of LDR. The sensor has a potentiometer knob that can be adjusted to change the sensitivity of LDR towards light.</a:t>
            </a:r>
            <a:endParaRPr lang="en-US" sz="2400" dirty="0">
              <a:solidFill>
                <a:srgbClr val="1C3249"/>
              </a:solidFill>
              <a:latin typeface="Open Sauce"/>
            </a:endParaRPr>
          </a:p>
        </p:txBody>
      </p:sp>
      <p:pic>
        <p:nvPicPr>
          <p:cNvPr id="8" name="Picture 7"/>
          <p:cNvPicPr>
            <a:picLocks noChangeAspect="1"/>
          </p:cNvPicPr>
          <p:nvPr/>
        </p:nvPicPr>
        <p:blipFill>
          <a:blip r:embed="rId3"/>
          <a:stretch>
            <a:fillRect/>
          </a:stretch>
        </p:blipFill>
        <p:spPr>
          <a:xfrm>
            <a:off x="13201947" y="5189732"/>
            <a:ext cx="4239771" cy="42119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MEDIACOVER_FLAG" val="1"/>
  <p:tag name="KSO_WM_UNIT_MEDIACOVER_BTN_STATE"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5744</Words>
  <Application>WPS Presentation</Application>
  <PresentationFormat>Custom</PresentationFormat>
  <Paragraphs>166</Paragraphs>
  <Slides>22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22</vt:i4>
      </vt:variant>
    </vt:vector>
  </HeadingPairs>
  <TitlesOfParts>
    <vt:vector size="40" baseType="lpstr">
      <vt:lpstr>Arial</vt:lpstr>
      <vt:lpstr>SimSun</vt:lpstr>
      <vt:lpstr>Wingdings</vt:lpstr>
      <vt:lpstr>Tw Cen MT</vt:lpstr>
      <vt:lpstr>Wingdings 3</vt:lpstr>
      <vt:lpstr>Fredoka One</vt:lpstr>
      <vt:lpstr>Open Sauce Bold</vt:lpstr>
      <vt:lpstr>Siyam Rupali</vt:lpstr>
      <vt:lpstr>Open Sauce</vt:lpstr>
      <vt:lpstr>Google Sans</vt:lpstr>
      <vt:lpstr>Fredoka One Bold</vt:lpstr>
      <vt:lpstr>Microsoft YaHei</vt:lpstr>
      <vt:lpstr>Arial Unicode MS</vt:lpstr>
      <vt:lpstr>Tw Cen MT Condensed</vt:lpstr>
      <vt:lpstr>Calibri</vt:lpstr>
      <vt:lpstr>Open Sauce SemiBold</vt:lpstr>
      <vt:lpstr>Arial</vt:lpstr>
      <vt:lpstr>Integral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Orange and blue Illustrative Scrapbook Lesson Roadmap Presentation</dc:title>
  <dc:creator>Box Of Notes</dc:creator>
  <cp:lastModifiedBy>user</cp:lastModifiedBy>
  <cp:revision>40</cp:revision>
  <dcterms:created xsi:type="dcterms:W3CDTF">2006-08-16T00:00:00Z</dcterms:created>
  <dcterms:modified xsi:type="dcterms:W3CDTF">2023-08-20T19:05:19Z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E30F28397262420B97BBCE7C15CF13C8_12</vt:lpwstr>
  </property>
  <property fmtid="{D5CDD505-2E9C-101B-9397-08002B2CF9AE}" pid="3" name="KSOProductBuildVer">
    <vt:lpwstr>1033-12.2.0.13110</vt:lpwstr>
  </property>
</Properties>
</file>